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41"/>
  </p:notesMasterIdLst>
  <p:handoutMasterIdLst>
    <p:handoutMasterId r:id="rId42"/>
  </p:handoutMasterIdLst>
  <p:sldIdLst>
    <p:sldId id="292" r:id="rId5"/>
    <p:sldId id="282" r:id="rId6"/>
    <p:sldId id="341" r:id="rId7"/>
    <p:sldId id="361" r:id="rId8"/>
    <p:sldId id="330" r:id="rId9"/>
    <p:sldId id="294" r:id="rId10"/>
    <p:sldId id="279" r:id="rId11"/>
    <p:sldId id="323" r:id="rId12"/>
    <p:sldId id="324" r:id="rId13"/>
    <p:sldId id="332" r:id="rId14"/>
    <p:sldId id="326" r:id="rId15"/>
    <p:sldId id="331" r:id="rId16"/>
    <p:sldId id="327" r:id="rId17"/>
    <p:sldId id="328" r:id="rId18"/>
    <p:sldId id="335" r:id="rId19"/>
    <p:sldId id="334" r:id="rId20"/>
    <p:sldId id="329" r:id="rId21"/>
    <p:sldId id="336" r:id="rId22"/>
    <p:sldId id="298" r:id="rId23"/>
    <p:sldId id="299" r:id="rId24"/>
    <p:sldId id="349" r:id="rId25"/>
    <p:sldId id="347" r:id="rId26"/>
    <p:sldId id="348" r:id="rId27"/>
    <p:sldId id="300" r:id="rId28"/>
    <p:sldId id="302" r:id="rId29"/>
    <p:sldId id="304" r:id="rId30"/>
    <p:sldId id="303" r:id="rId31"/>
    <p:sldId id="355" r:id="rId32"/>
    <p:sldId id="353" r:id="rId33"/>
    <p:sldId id="351" r:id="rId34"/>
    <p:sldId id="360" r:id="rId35"/>
    <p:sldId id="357" r:id="rId36"/>
    <p:sldId id="359" r:id="rId37"/>
    <p:sldId id="356" r:id="rId38"/>
    <p:sldId id="352" r:id="rId39"/>
    <p:sldId id="289" r:id="rId4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36" userDrawn="1">
          <p15:clr>
            <a:srgbClr val="A4A3A4"/>
          </p15:clr>
        </p15:guide>
        <p15:guide id="2" pos="31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C1C1C"/>
    <a:srgbClr val="D84400"/>
    <a:srgbClr val="AEC1D8"/>
    <a:srgbClr val="DCE9F7"/>
    <a:srgbClr val="DCD3CC"/>
    <a:srgbClr val="334D6A"/>
    <a:srgbClr val="FCBC7C"/>
    <a:srgbClr val="F8F6F5"/>
    <a:srgbClr val="446992"/>
    <a:srgbClr val="AEC2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286" autoAdjust="0"/>
    <p:restoredTop sz="93741" autoAdjust="0"/>
  </p:normalViewPr>
  <p:slideViewPr>
    <p:cSldViewPr snapToGrid="0" showGuides="1">
      <p:cViewPr>
        <p:scale>
          <a:sx n="62" d="100"/>
          <a:sy n="62" d="100"/>
        </p:scale>
        <p:origin x="704" y="40"/>
      </p:cViewPr>
      <p:guideLst>
        <p:guide orient="horz" pos="1536"/>
        <p:guide pos="312"/>
      </p:guideLst>
    </p:cSldViewPr>
  </p:slideViewPr>
  <p:outlineViewPr>
    <p:cViewPr>
      <p:scale>
        <a:sx n="33" d="100"/>
        <a:sy n="33" d="100"/>
      </p:scale>
      <p:origin x="0" y="-745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notesViewPr>
    <p:cSldViewPr snapToGrid="0">
      <p:cViewPr varScale="1">
        <p:scale>
          <a:sx n="58" d="100"/>
          <a:sy n="58" d="100"/>
        </p:scale>
        <p:origin x="2491" y="6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handoutMaster" Target="handoutMasters/handoutMaster1.xml"/><Relationship Id="rId47" Type="http://schemas.microsoft.com/office/2018/10/relationships/authors" Target="author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27E3961-5613-64C6-63C3-6085D0CDAE5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6D1F08-FF42-95F6-3130-AE63E56048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D26A2A-0A96-0647-84E5-C82F2EFD9474}" type="datetimeFigureOut">
              <a:rPr lang="en-US" smtClean="0"/>
              <a:t>5/25/2024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D5B35B-A046-EC3C-A80E-3D9D12C1498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02DDE3-703C-8B4C-9506-EC0A39AACD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8DC1D1-B6C2-C644-8BF1-C34DBFFE1C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34793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>
            <a:extLst>
              <a:ext uri="{FF2B5EF4-FFF2-40B4-BE49-F238E27FC236}">
                <a16:creationId xmlns:a16="http://schemas.microsoft.com/office/drawing/2014/main" id="{A894A48D-3417-BE20-3062-A3660969046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9" name="Slide Image Placeholder 8">
            <a:extLst>
              <a:ext uri="{FF2B5EF4-FFF2-40B4-BE49-F238E27FC236}">
                <a16:creationId xmlns:a16="http://schemas.microsoft.com/office/drawing/2014/main" id="{AC9ED954-709D-51DC-3EA0-0E06FE1D72A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1F57F2FB-2942-7663-E6DB-E3A976549D5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ED31FE42-8AA6-DC9C-5EE7-8737143C1DDB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58D246-FB21-4ACB-9068-6447CC7872F8}" type="datetimeFigureOut">
              <a:rPr lang="en-US" smtClean="0"/>
              <a:t>5/25/2024</a:t>
            </a:fld>
            <a:endParaRPr lang="en-US"/>
          </a:p>
        </p:txBody>
      </p:sp>
      <p:sp>
        <p:nvSpPr>
          <p:cNvPr id="12" name="Notes Placeholder 11">
            <a:extLst>
              <a:ext uri="{FF2B5EF4-FFF2-40B4-BE49-F238E27FC236}">
                <a16:creationId xmlns:a16="http://schemas.microsoft.com/office/drawing/2014/main" id="{5F659C92-43C4-05C5-9170-5CF256AF99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4923A81-0599-8ECF-BDF0-A4898D46829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BF3159-94EB-4F6B-8273-09F1A6B019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651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1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37128833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2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11052496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4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9613866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6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7993361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smtClean="0"/>
              <a:t>7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8809061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36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30776703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bg>
      <p:bgPr>
        <a:solidFill>
          <a:schemeClr val="accent3"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EC2501B-DEA6-190E-3633-E32F635B7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764" y="1986926"/>
            <a:ext cx="5257793" cy="2057441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cxnSp>
        <p:nvCxnSpPr>
          <p:cNvPr id="24" name="Straight Connector 2">
            <a:extLst>
              <a:ext uri="{FF2B5EF4-FFF2-40B4-BE49-F238E27FC236}">
                <a16:creationId xmlns:a16="http://schemas.microsoft.com/office/drawing/2014/main" id="{F1FCCFDB-D985-4322-AC87-F69214893708}"/>
              </a:ext>
            </a:extLst>
          </p:cNvPr>
          <p:cNvCxnSpPr/>
          <p:nvPr userDrawn="1"/>
        </p:nvCxnSpPr>
        <p:spPr>
          <a:xfrm>
            <a:off x="1509005" y="4172084"/>
            <a:ext cx="0" cy="760288"/>
          </a:xfrm>
          <a:prstGeom prst="line">
            <a:avLst/>
          </a:prstGeom>
          <a:noFill/>
          <a:ln w="19050" cap="flat" cmpd="sng" algn="ctr">
            <a:solidFill>
              <a:srgbClr val="D84400"/>
            </a:solidFill>
            <a:prstDash val="solid"/>
            <a:miter lim="800000"/>
          </a:ln>
          <a:effectLst/>
        </p:spPr>
      </p:cxnSp>
      <p:sp>
        <p:nvSpPr>
          <p:cNvPr id="27" name="Content placeholder 47" descr="Click icon to add picture">
            <a:extLst>
              <a:ext uri="{FF2B5EF4-FFF2-40B4-BE49-F238E27FC236}">
                <a16:creationId xmlns:a16="http://schemas.microsoft.com/office/drawing/2014/main" id="{EA8265B5-83C5-4AE9-88AB-3F2443B57F0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601366" y="4172084"/>
            <a:ext cx="1570612" cy="76028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/>
              <a:t>Click to edit Master title style </a:t>
            </a:r>
          </a:p>
        </p:txBody>
      </p:sp>
      <p:sp>
        <p:nvSpPr>
          <p:cNvPr id="47" name="Content placeholder 47">
            <a:extLst>
              <a:ext uri="{FF2B5EF4-FFF2-40B4-BE49-F238E27FC236}">
                <a16:creationId xmlns:a16="http://schemas.microsoft.com/office/drawing/2014/main" id="{0FFAAB58-ABE4-41AC-B94E-432936CE0301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6742557" y="821836"/>
            <a:ext cx="4405503" cy="5066346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accent6"/>
                </a:solidFill>
              </a:defRPr>
            </a:lvl1pPr>
          </a:lstStyle>
          <a:p>
            <a:r>
              <a:rPr lang="en-US" altLang="zh-CN" noProof="0" dirty="0"/>
              <a:t>Click icon to add picture≈≈</a:t>
            </a:r>
          </a:p>
        </p:txBody>
      </p:sp>
      <p:sp>
        <p:nvSpPr>
          <p:cNvPr id="9" name="Freeform: Shape 11">
            <a:extLst>
              <a:ext uri="{FF2B5EF4-FFF2-40B4-BE49-F238E27FC236}">
                <a16:creationId xmlns:a16="http://schemas.microsoft.com/office/drawing/2014/main" id="{9ECA281C-F2CB-AE9D-DCD6-F94D3FEE2E67}"/>
              </a:ext>
            </a:extLst>
          </p:cNvPr>
          <p:cNvSpPr/>
          <p:nvPr userDrawn="1"/>
        </p:nvSpPr>
        <p:spPr>
          <a:xfrm>
            <a:off x="7441324" y="5568778"/>
            <a:ext cx="829927" cy="949454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66495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28">
          <p15:clr>
            <a:srgbClr val="FBAE40"/>
          </p15:clr>
        </p15:guide>
        <p15:guide id="2" orient="horz" pos="528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6">
            <a:extLst>
              <a:ext uri="{FF2B5EF4-FFF2-40B4-BE49-F238E27FC236}">
                <a16:creationId xmlns:a16="http://schemas.microsoft.com/office/drawing/2014/main" id="{A533F602-EEC9-45F6-8223-8C8F4914919D}"/>
              </a:ext>
            </a:extLst>
          </p:cNvPr>
          <p:cNvSpPr/>
          <p:nvPr userDrawn="1"/>
        </p:nvSpPr>
        <p:spPr>
          <a:xfrm>
            <a:off x="2121636" y="2070606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5" name="Freeform: Shape 7">
            <a:extLst>
              <a:ext uri="{FF2B5EF4-FFF2-40B4-BE49-F238E27FC236}">
                <a16:creationId xmlns:a16="http://schemas.microsoft.com/office/drawing/2014/main" id="{08F73F8C-5CF8-4470-AE2B-8E6D7952FF3E}"/>
              </a:ext>
            </a:extLst>
          </p:cNvPr>
          <p:cNvSpPr/>
          <p:nvPr userDrawn="1"/>
        </p:nvSpPr>
        <p:spPr>
          <a:xfrm>
            <a:off x="4174867" y="207344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6" name="Freeform: Shape 8">
            <a:extLst>
              <a:ext uri="{FF2B5EF4-FFF2-40B4-BE49-F238E27FC236}">
                <a16:creationId xmlns:a16="http://schemas.microsoft.com/office/drawing/2014/main" id="{1299AD72-44AB-4D37-ABBB-9E295508DDB5}"/>
              </a:ext>
            </a:extLst>
          </p:cNvPr>
          <p:cNvSpPr/>
          <p:nvPr userDrawn="1"/>
        </p:nvSpPr>
        <p:spPr>
          <a:xfrm>
            <a:off x="6308379" y="206452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7" name="Freeform: Shape 9">
            <a:extLst>
              <a:ext uri="{FF2B5EF4-FFF2-40B4-BE49-F238E27FC236}">
                <a16:creationId xmlns:a16="http://schemas.microsoft.com/office/drawing/2014/main" id="{834981F1-A16D-4CA2-8001-0D2A65539268}"/>
              </a:ext>
            </a:extLst>
          </p:cNvPr>
          <p:cNvSpPr/>
          <p:nvPr userDrawn="1"/>
        </p:nvSpPr>
        <p:spPr>
          <a:xfrm>
            <a:off x="8407152" y="206898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31" name="Content placeholder 47" descr="Click icon to add picture">
            <a:extLst>
              <a:ext uri="{FF2B5EF4-FFF2-40B4-BE49-F238E27FC236}">
                <a16:creationId xmlns:a16="http://schemas.microsoft.com/office/drawing/2014/main" id="{7AA46292-B7E4-4DB5-85D0-C4F19D66F86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1770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2" name="Content placeholder 47">
            <a:extLst>
              <a:ext uri="{FF2B5EF4-FFF2-40B4-BE49-F238E27FC236}">
                <a16:creationId xmlns:a16="http://schemas.microsoft.com/office/drawing/2014/main" id="{382E7D57-1A1A-432F-AEA9-9730DEE1572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12627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3" name="Content placeholder 47" descr="Click icon to add picture">
            <a:extLst>
              <a:ext uri="{FF2B5EF4-FFF2-40B4-BE49-F238E27FC236}">
                <a16:creationId xmlns:a16="http://schemas.microsoft.com/office/drawing/2014/main" id="{E51F0384-440E-45B9-91E7-78CA13DE0B98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2888314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4" name="Content placeholder 47">
            <a:extLst>
              <a:ext uri="{FF2B5EF4-FFF2-40B4-BE49-F238E27FC236}">
                <a16:creationId xmlns:a16="http://schemas.microsoft.com/office/drawing/2014/main" id="{35EAE525-3692-40E8-894E-B19171FF64F6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2979171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5" name="Content placeholder 47" descr="Click icon to add picture">
            <a:extLst>
              <a:ext uri="{FF2B5EF4-FFF2-40B4-BE49-F238E27FC236}">
                <a16:creationId xmlns:a16="http://schemas.microsoft.com/office/drawing/2014/main" id="{847DC539-F391-4470-96EB-486AB02DADB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073898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6" name="Content placeholder 47">
            <a:extLst>
              <a:ext uri="{FF2B5EF4-FFF2-40B4-BE49-F238E27FC236}">
                <a16:creationId xmlns:a16="http://schemas.microsoft.com/office/drawing/2014/main" id="{50988645-D146-4AFE-B87D-279279577176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164755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7" name="Content placeholder 47" descr="Click icon to add picture">
            <a:extLst>
              <a:ext uri="{FF2B5EF4-FFF2-40B4-BE49-F238E27FC236}">
                <a16:creationId xmlns:a16="http://schemas.microsoft.com/office/drawing/2014/main" id="{6712E8AC-14E0-42CC-8037-7C1D0E044B61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259482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8" name="Content placeholder 47">
            <a:extLst>
              <a:ext uri="{FF2B5EF4-FFF2-40B4-BE49-F238E27FC236}">
                <a16:creationId xmlns:a16="http://schemas.microsoft.com/office/drawing/2014/main" id="{C68DF822-6F14-4839-BD33-6874C8136EE0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7350339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9" name="Content placeholder 47" descr="Click icon to add picture">
            <a:extLst>
              <a:ext uri="{FF2B5EF4-FFF2-40B4-BE49-F238E27FC236}">
                <a16:creationId xmlns:a16="http://schemas.microsoft.com/office/drawing/2014/main" id="{2D1F75C7-DA21-4400-B066-F38190B4F520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445066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0" name="Content placeholder 47">
            <a:extLst>
              <a:ext uri="{FF2B5EF4-FFF2-40B4-BE49-F238E27FC236}">
                <a16:creationId xmlns:a16="http://schemas.microsoft.com/office/drawing/2014/main" id="{F7CF6BF0-A40D-4F18-B9DF-D9C4106065D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535923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41" name="Content placeholder 47">
            <a:extLst>
              <a:ext uri="{FF2B5EF4-FFF2-40B4-BE49-F238E27FC236}">
                <a16:creationId xmlns:a16="http://schemas.microsoft.com/office/drawing/2014/main" id="{95C6B2A2-937E-4C7D-92E3-8A105DD43A98}"/>
              </a:ext>
            </a:extLst>
          </p:cNvPr>
          <p:cNvSpPr>
            <a:spLocks noGrp="1"/>
          </p:cNvSpPr>
          <p:nvPr>
            <p:ph type="pic" sz="quarter" idx="57"/>
          </p:nvPr>
        </p:nvSpPr>
        <p:spPr>
          <a:xfrm>
            <a:off x="983282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2" name="Content placeholder 47">
            <a:extLst>
              <a:ext uri="{FF2B5EF4-FFF2-40B4-BE49-F238E27FC236}">
                <a16:creationId xmlns:a16="http://schemas.microsoft.com/office/drawing/2014/main" id="{A9ECEF10-95EB-4F03-B3B1-8FC0E421618E}"/>
              </a:ext>
            </a:extLst>
          </p:cNvPr>
          <p:cNvSpPr>
            <a:spLocks noGrp="1"/>
          </p:cNvSpPr>
          <p:nvPr>
            <p:ph type="pic" sz="quarter" idx="58"/>
          </p:nvPr>
        </p:nvSpPr>
        <p:spPr>
          <a:xfrm>
            <a:off x="3109346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3" name="Content placeholder 47">
            <a:extLst>
              <a:ext uri="{FF2B5EF4-FFF2-40B4-BE49-F238E27FC236}">
                <a16:creationId xmlns:a16="http://schemas.microsoft.com/office/drawing/2014/main" id="{12D92FE1-9874-49B8-8FDC-F903A4843015}"/>
              </a:ext>
            </a:extLst>
          </p:cNvPr>
          <p:cNvSpPr>
            <a:spLocks noGrp="1"/>
          </p:cNvSpPr>
          <p:nvPr>
            <p:ph type="pic" sz="quarter" idx="59"/>
          </p:nvPr>
        </p:nvSpPr>
        <p:spPr>
          <a:xfrm>
            <a:off x="5235410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4" name="Content placeholder 47">
            <a:extLst>
              <a:ext uri="{FF2B5EF4-FFF2-40B4-BE49-F238E27FC236}">
                <a16:creationId xmlns:a16="http://schemas.microsoft.com/office/drawing/2014/main" id="{12070F52-AB91-476E-9FE0-5403568A11DD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7361474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5" name="Content placeholder 47">
            <a:extLst>
              <a:ext uri="{FF2B5EF4-FFF2-40B4-BE49-F238E27FC236}">
                <a16:creationId xmlns:a16="http://schemas.microsoft.com/office/drawing/2014/main" id="{13AE459B-26D7-43FC-BE0B-EF7B119D7D40}"/>
              </a:ext>
            </a:extLst>
          </p:cNvPr>
          <p:cNvSpPr>
            <a:spLocks noGrp="1"/>
          </p:cNvSpPr>
          <p:nvPr>
            <p:ph type="pic" sz="quarter" idx="61"/>
          </p:nvPr>
        </p:nvSpPr>
        <p:spPr>
          <a:xfrm>
            <a:off x="9487536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25" name="Title Placeholder 4">
            <a:extLst>
              <a:ext uri="{FF2B5EF4-FFF2-40B4-BE49-F238E27FC236}">
                <a16:creationId xmlns:a16="http://schemas.microsoft.com/office/drawing/2014/main" id="{C8ECEE37-7B17-4FD7-2612-FBD357E10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7F2CD23-FF0B-8184-9F40-957043412F1C}"/>
              </a:ext>
            </a:extLst>
          </p:cNvPr>
          <p:cNvSpPr>
            <a:spLocks noGrp="1"/>
          </p:cNvSpPr>
          <p:nvPr>
            <p:ph type="ftr" sz="quarter" idx="62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76D293-58F2-B8E9-6576-2676F210D7CF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6933173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Content placeholder 47">
            <a:extLst>
              <a:ext uri="{FF2B5EF4-FFF2-40B4-BE49-F238E27FC236}">
                <a16:creationId xmlns:a16="http://schemas.microsoft.com/office/drawing/2014/main" id="{67FF6BA4-2B1B-4B51-9FE3-A67E3DCC318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8200" y="292982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0" name="Content placeholder 47">
            <a:extLst>
              <a:ext uri="{FF2B5EF4-FFF2-40B4-BE49-F238E27FC236}">
                <a16:creationId xmlns:a16="http://schemas.microsoft.com/office/drawing/2014/main" id="{88E2377A-ED6B-4D69-A9DC-647CB22A5204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3000303" y="2929823"/>
            <a:ext cx="1867186" cy="2471878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1" name="Content placeholder 47">
            <a:extLst>
              <a:ext uri="{FF2B5EF4-FFF2-40B4-BE49-F238E27FC236}">
                <a16:creationId xmlns:a16="http://schemas.microsoft.com/office/drawing/2014/main" id="{ECC27D7D-FA65-E93F-3C7E-AADBF7E0CC2C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64216" y="292982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3" name="Content placeholder 47">
            <a:extLst>
              <a:ext uri="{FF2B5EF4-FFF2-40B4-BE49-F238E27FC236}">
                <a16:creationId xmlns:a16="http://schemas.microsoft.com/office/drawing/2014/main" id="{DF5280E4-E86B-9E17-04A1-072A8148C3BD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326319" y="292982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7" name="Content placeholder 47">
            <a:extLst>
              <a:ext uri="{FF2B5EF4-FFF2-40B4-BE49-F238E27FC236}">
                <a16:creationId xmlns:a16="http://schemas.microsoft.com/office/drawing/2014/main" id="{42F4F0D3-AF64-7F92-FF1C-F5D1DC62A38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9488424" y="292982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7" name="Content placeholder 47">
            <a:extLst>
              <a:ext uri="{FF2B5EF4-FFF2-40B4-BE49-F238E27FC236}">
                <a16:creationId xmlns:a16="http://schemas.microsoft.com/office/drawing/2014/main" id="{43D089D6-48B5-43AB-A887-EEF910BA916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8200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4" name="Title Placeholder 4">
            <a:extLst>
              <a:ext uri="{FF2B5EF4-FFF2-40B4-BE49-F238E27FC236}">
                <a16:creationId xmlns:a16="http://schemas.microsoft.com/office/drawing/2014/main" id="{69ABDED2-7EB3-3ABE-90D0-E6C00F806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5" name="Content placeholder 47">
            <a:extLst>
              <a:ext uri="{FF2B5EF4-FFF2-40B4-BE49-F238E27FC236}">
                <a16:creationId xmlns:a16="http://schemas.microsoft.com/office/drawing/2014/main" id="{476A31DC-7395-007C-8BA1-C38E5B289CF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000756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6" name="Content placeholder 47">
            <a:extLst>
              <a:ext uri="{FF2B5EF4-FFF2-40B4-BE49-F238E27FC236}">
                <a16:creationId xmlns:a16="http://schemas.microsoft.com/office/drawing/2014/main" id="{35CE0786-D87B-DD89-C418-C53C1B7E610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163312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id="{7C7F2E6C-1DCD-3C6A-4830-5BF230A3AAB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7325868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9" name="Content placeholder 47">
            <a:extLst>
              <a:ext uri="{FF2B5EF4-FFF2-40B4-BE49-F238E27FC236}">
                <a16:creationId xmlns:a16="http://schemas.microsoft.com/office/drawing/2014/main" id="{56A87F6E-D6C5-8903-BC20-313810046034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488424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7218367E-FDD8-A1F8-8E0F-A365771B85F7}"/>
              </a:ext>
            </a:extLst>
          </p:cNvPr>
          <p:cNvSpPr>
            <a:spLocks noGrp="1"/>
          </p:cNvSpPr>
          <p:nvPr>
            <p:ph type="ftr" sz="quarter" idx="54"/>
          </p:nvPr>
        </p:nvSpPr>
        <p:spPr/>
        <p:txBody>
          <a:bodyPr>
            <a:noAutofit/>
          </a:bodyPr>
          <a:lstStyle/>
          <a:p>
            <a:r>
              <a:rPr lang="en-US" noProof="0"/>
              <a:t>Presentation title</a:t>
            </a:r>
            <a:endParaRPr lang="en-US" noProof="0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77ECE300-0AB8-85A0-D4D3-B948DDA7B00F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26498592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Freeform: Shape 25">
            <a:extLst>
              <a:ext uri="{FF2B5EF4-FFF2-40B4-BE49-F238E27FC236}">
                <a16:creationId xmlns:a16="http://schemas.microsoft.com/office/drawing/2014/main" id="{D61EE2E4-C5DD-4944-B70C-8F0A3F741A59}"/>
              </a:ext>
            </a:extLst>
          </p:cNvPr>
          <p:cNvSpPr/>
          <p:nvPr userDrawn="1"/>
        </p:nvSpPr>
        <p:spPr>
          <a:xfrm>
            <a:off x="1295508" y="3039919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7" name="Freeform: Shape 26">
            <a:extLst>
              <a:ext uri="{FF2B5EF4-FFF2-40B4-BE49-F238E27FC236}">
                <a16:creationId xmlns:a16="http://schemas.microsoft.com/office/drawing/2014/main" id="{91FA36A8-94E8-4069-B957-F7145D77BD5F}"/>
              </a:ext>
            </a:extLst>
          </p:cNvPr>
          <p:cNvSpPr/>
          <p:nvPr userDrawn="1"/>
        </p:nvSpPr>
        <p:spPr>
          <a:xfrm>
            <a:off x="3670763" y="1677046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8" name="Freeform: Shape 27">
            <a:extLst>
              <a:ext uri="{FF2B5EF4-FFF2-40B4-BE49-F238E27FC236}">
                <a16:creationId xmlns:a16="http://schemas.microsoft.com/office/drawing/2014/main" id="{7D38D67C-B6B8-4EB2-BC07-4A8128F44D16}"/>
              </a:ext>
            </a:extLst>
          </p:cNvPr>
          <p:cNvSpPr/>
          <p:nvPr userDrawn="1"/>
        </p:nvSpPr>
        <p:spPr>
          <a:xfrm>
            <a:off x="4865676" y="3722308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9" name="Freeform: Shape 28">
            <a:extLst>
              <a:ext uri="{FF2B5EF4-FFF2-40B4-BE49-F238E27FC236}">
                <a16:creationId xmlns:a16="http://schemas.microsoft.com/office/drawing/2014/main" id="{6B2E4C8C-D96E-4A66-A3D2-3580DACCF801}"/>
              </a:ext>
            </a:extLst>
          </p:cNvPr>
          <p:cNvSpPr/>
          <p:nvPr userDrawn="1"/>
        </p:nvSpPr>
        <p:spPr>
          <a:xfrm>
            <a:off x="7245668" y="3725411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0" name="Freeform: Shape 29">
            <a:extLst>
              <a:ext uri="{FF2B5EF4-FFF2-40B4-BE49-F238E27FC236}">
                <a16:creationId xmlns:a16="http://schemas.microsoft.com/office/drawing/2014/main" id="{74E0B8B0-45C7-4733-BBDC-B82F9307E431}"/>
              </a:ext>
            </a:extLst>
          </p:cNvPr>
          <p:cNvSpPr/>
          <p:nvPr userDrawn="1"/>
        </p:nvSpPr>
        <p:spPr>
          <a:xfrm>
            <a:off x="8440729" y="1677046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1" name="Freeform: Shape 30">
            <a:extLst>
              <a:ext uri="{FF2B5EF4-FFF2-40B4-BE49-F238E27FC236}">
                <a16:creationId xmlns:a16="http://schemas.microsoft.com/office/drawing/2014/main" id="{F0BBECC2-631C-4C53-A9E8-6C87D48A3B01}"/>
              </a:ext>
            </a:extLst>
          </p:cNvPr>
          <p:cNvSpPr/>
          <p:nvPr userDrawn="1"/>
        </p:nvSpPr>
        <p:spPr>
          <a:xfrm>
            <a:off x="1274779" y="1667026"/>
            <a:ext cx="7152768" cy="2736950"/>
          </a:xfrm>
          <a:custGeom>
            <a:avLst/>
            <a:gdLst>
              <a:gd name="connsiteX0" fmla="*/ 0 w 5958191"/>
              <a:gd name="connsiteY0" fmla="*/ 2052536 h 2733472"/>
              <a:gd name="connsiteX1" fmla="*/ 1186774 w 5958191"/>
              <a:gd name="connsiteY1" fmla="*/ 1361872 h 2733472"/>
              <a:gd name="connsiteX2" fmla="*/ 2368685 w 5958191"/>
              <a:gd name="connsiteY2" fmla="*/ 2057400 h 2733472"/>
              <a:gd name="connsiteX3" fmla="*/ 2378413 w 5958191"/>
              <a:gd name="connsiteY3" fmla="*/ 690664 h 2733472"/>
              <a:gd name="connsiteX4" fmla="*/ 3570051 w 5958191"/>
              <a:gd name="connsiteY4" fmla="*/ 0 h 2733472"/>
              <a:gd name="connsiteX5" fmla="*/ 4761689 w 5958191"/>
              <a:gd name="connsiteY5" fmla="*/ 680936 h 2733472"/>
              <a:gd name="connsiteX6" fmla="*/ 4756825 w 5958191"/>
              <a:gd name="connsiteY6" fmla="*/ 2052536 h 2733472"/>
              <a:gd name="connsiteX7" fmla="*/ 5958191 w 5958191"/>
              <a:gd name="connsiteY7" fmla="*/ 2733472 h 2733472"/>
              <a:gd name="connsiteX8" fmla="*/ 5958191 w 5958191"/>
              <a:gd name="connsiteY8" fmla="*/ 2733472 h 2733472"/>
              <a:gd name="connsiteX0" fmla="*/ 0 w 7159557"/>
              <a:gd name="connsiteY0" fmla="*/ 2052536 h 2733472"/>
              <a:gd name="connsiteX1" fmla="*/ 1186774 w 7159557"/>
              <a:gd name="connsiteY1" fmla="*/ 1361872 h 2733472"/>
              <a:gd name="connsiteX2" fmla="*/ 2368685 w 7159557"/>
              <a:gd name="connsiteY2" fmla="*/ 2057400 h 2733472"/>
              <a:gd name="connsiteX3" fmla="*/ 2378413 w 7159557"/>
              <a:gd name="connsiteY3" fmla="*/ 690664 h 2733472"/>
              <a:gd name="connsiteX4" fmla="*/ 3570051 w 7159557"/>
              <a:gd name="connsiteY4" fmla="*/ 0 h 2733472"/>
              <a:gd name="connsiteX5" fmla="*/ 4761689 w 7159557"/>
              <a:gd name="connsiteY5" fmla="*/ 680936 h 2733472"/>
              <a:gd name="connsiteX6" fmla="*/ 4756825 w 7159557"/>
              <a:gd name="connsiteY6" fmla="*/ 2052536 h 2733472"/>
              <a:gd name="connsiteX7" fmla="*/ 5958191 w 7159557"/>
              <a:gd name="connsiteY7" fmla="*/ 2733472 h 2733472"/>
              <a:gd name="connsiteX8" fmla="*/ 7159557 w 7159557"/>
              <a:gd name="connsiteY8" fmla="*/ 2067128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62264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57400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52536 h 2733472"/>
              <a:gd name="connsiteX0" fmla="*/ 0 w 7159556"/>
              <a:gd name="connsiteY0" fmla="*/ 2052536 h 2733472"/>
              <a:gd name="connsiteX1" fmla="*/ 1186774 w 7159556"/>
              <a:gd name="connsiteY1" fmla="*/ 1361872 h 2733472"/>
              <a:gd name="connsiteX2" fmla="*/ 2368685 w 7159556"/>
              <a:gd name="connsiteY2" fmla="*/ 2057400 h 2733472"/>
              <a:gd name="connsiteX3" fmla="*/ 2378413 w 7159556"/>
              <a:gd name="connsiteY3" fmla="*/ 690664 h 2733472"/>
              <a:gd name="connsiteX4" fmla="*/ 3570051 w 7159556"/>
              <a:gd name="connsiteY4" fmla="*/ 0 h 2733472"/>
              <a:gd name="connsiteX5" fmla="*/ 4761689 w 7159556"/>
              <a:gd name="connsiteY5" fmla="*/ 680936 h 2733472"/>
              <a:gd name="connsiteX6" fmla="*/ 4756825 w 7159556"/>
              <a:gd name="connsiteY6" fmla="*/ 2052536 h 2733472"/>
              <a:gd name="connsiteX7" fmla="*/ 5958191 w 7159556"/>
              <a:gd name="connsiteY7" fmla="*/ 2733472 h 2733472"/>
              <a:gd name="connsiteX8" fmla="*/ 7159556 w 7159556"/>
              <a:gd name="connsiteY8" fmla="*/ 2052536 h 2733472"/>
              <a:gd name="connsiteX0" fmla="*/ 0 w 7145649"/>
              <a:gd name="connsiteY0" fmla="*/ 2049060 h 2733472"/>
              <a:gd name="connsiteX1" fmla="*/ 1172867 w 7145649"/>
              <a:gd name="connsiteY1" fmla="*/ 1361872 h 2733472"/>
              <a:gd name="connsiteX2" fmla="*/ 2354778 w 7145649"/>
              <a:gd name="connsiteY2" fmla="*/ 2057400 h 2733472"/>
              <a:gd name="connsiteX3" fmla="*/ 2364506 w 7145649"/>
              <a:gd name="connsiteY3" fmla="*/ 690664 h 2733472"/>
              <a:gd name="connsiteX4" fmla="*/ 3556144 w 7145649"/>
              <a:gd name="connsiteY4" fmla="*/ 0 h 2733472"/>
              <a:gd name="connsiteX5" fmla="*/ 4747782 w 7145649"/>
              <a:gd name="connsiteY5" fmla="*/ 680936 h 2733472"/>
              <a:gd name="connsiteX6" fmla="*/ 4742918 w 7145649"/>
              <a:gd name="connsiteY6" fmla="*/ 2052536 h 2733472"/>
              <a:gd name="connsiteX7" fmla="*/ 5944284 w 7145649"/>
              <a:gd name="connsiteY7" fmla="*/ 2733472 h 2733472"/>
              <a:gd name="connsiteX8" fmla="*/ 7145649 w 714564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61872 h 2733472"/>
              <a:gd name="connsiteX2" fmla="*/ 2365208 w 7156079"/>
              <a:gd name="connsiteY2" fmla="*/ 205740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65208 w 7156079"/>
              <a:gd name="connsiteY2" fmla="*/ 205740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61731 w 7156079"/>
              <a:gd name="connsiteY2" fmla="*/ 2029586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82592 w 7156079"/>
              <a:gd name="connsiteY2" fmla="*/ 2033063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72162 w 7156079"/>
              <a:gd name="connsiteY2" fmla="*/ 202611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62966 h 2761286"/>
              <a:gd name="connsiteX1" fmla="*/ 1183297 w 7156079"/>
              <a:gd name="connsiteY1" fmla="*/ 1372302 h 2761286"/>
              <a:gd name="connsiteX2" fmla="*/ 2372162 w 7156079"/>
              <a:gd name="connsiteY2" fmla="*/ 2053924 h 2761286"/>
              <a:gd name="connsiteX3" fmla="*/ 2374936 w 7156079"/>
              <a:gd name="connsiteY3" fmla="*/ 718478 h 2761286"/>
              <a:gd name="connsiteX4" fmla="*/ 3577004 w 7156079"/>
              <a:gd name="connsiteY4" fmla="*/ 0 h 2761286"/>
              <a:gd name="connsiteX5" fmla="*/ 4758212 w 7156079"/>
              <a:gd name="connsiteY5" fmla="*/ 708750 h 2761286"/>
              <a:gd name="connsiteX6" fmla="*/ 4753348 w 7156079"/>
              <a:gd name="connsiteY6" fmla="*/ 2080350 h 2761286"/>
              <a:gd name="connsiteX7" fmla="*/ 5954714 w 7156079"/>
              <a:gd name="connsiteY7" fmla="*/ 2761286 h 2761286"/>
              <a:gd name="connsiteX8" fmla="*/ 7156079 w 7156079"/>
              <a:gd name="connsiteY8" fmla="*/ 2080350 h 2761286"/>
              <a:gd name="connsiteX0" fmla="*/ 0 w 7156079"/>
              <a:gd name="connsiteY0" fmla="*/ 2062966 h 2761286"/>
              <a:gd name="connsiteX1" fmla="*/ 1183297 w 7156079"/>
              <a:gd name="connsiteY1" fmla="*/ 1372302 h 2761286"/>
              <a:gd name="connsiteX2" fmla="*/ 2372162 w 7156079"/>
              <a:gd name="connsiteY2" fmla="*/ 2053924 h 2761286"/>
              <a:gd name="connsiteX3" fmla="*/ 2371460 w 7156079"/>
              <a:gd name="connsiteY3" fmla="*/ 708048 h 2761286"/>
              <a:gd name="connsiteX4" fmla="*/ 3577004 w 7156079"/>
              <a:gd name="connsiteY4" fmla="*/ 0 h 2761286"/>
              <a:gd name="connsiteX5" fmla="*/ 4758212 w 7156079"/>
              <a:gd name="connsiteY5" fmla="*/ 708750 h 2761286"/>
              <a:gd name="connsiteX6" fmla="*/ 4753348 w 7156079"/>
              <a:gd name="connsiteY6" fmla="*/ 2080350 h 2761286"/>
              <a:gd name="connsiteX7" fmla="*/ 5954714 w 7156079"/>
              <a:gd name="connsiteY7" fmla="*/ 2761286 h 2761286"/>
              <a:gd name="connsiteX8" fmla="*/ 7156079 w 7156079"/>
              <a:gd name="connsiteY8" fmla="*/ 2080350 h 2761286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72162 w 7156079"/>
              <a:gd name="connsiteY2" fmla="*/ 2026110 h 2733472"/>
              <a:gd name="connsiteX3" fmla="*/ 2371460 w 7156079"/>
              <a:gd name="connsiteY3" fmla="*/ 680234 h 2733472"/>
              <a:gd name="connsiteX4" fmla="*/ 3573527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62967 h 2761287"/>
              <a:gd name="connsiteX1" fmla="*/ 1183297 w 7156079"/>
              <a:gd name="connsiteY1" fmla="*/ 1372303 h 2761287"/>
              <a:gd name="connsiteX2" fmla="*/ 2372162 w 7156079"/>
              <a:gd name="connsiteY2" fmla="*/ 2053925 h 2761287"/>
              <a:gd name="connsiteX3" fmla="*/ 2371460 w 7156079"/>
              <a:gd name="connsiteY3" fmla="*/ 708049 h 2761287"/>
              <a:gd name="connsiteX4" fmla="*/ 3563096 w 7156079"/>
              <a:gd name="connsiteY4" fmla="*/ 0 h 2761287"/>
              <a:gd name="connsiteX5" fmla="*/ 4758212 w 7156079"/>
              <a:gd name="connsiteY5" fmla="*/ 708751 h 2761287"/>
              <a:gd name="connsiteX6" fmla="*/ 4753348 w 7156079"/>
              <a:gd name="connsiteY6" fmla="*/ 2080351 h 2761287"/>
              <a:gd name="connsiteX7" fmla="*/ 5954714 w 7156079"/>
              <a:gd name="connsiteY7" fmla="*/ 2761287 h 2761287"/>
              <a:gd name="connsiteX8" fmla="*/ 7156079 w 7156079"/>
              <a:gd name="connsiteY8" fmla="*/ 2080351 h 2761287"/>
              <a:gd name="connsiteX0" fmla="*/ 0 w 7156079"/>
              <a:gd name="connsiteY0" fmla="*/ 2045583 h 2743903"/>
              <a:gd name="connsiteX1" fmla="*/ 1183297 w 7156079"/>
              <a:gd name="connsiteY1" fmla="*/ 1354919 h 2743903"/>
              <a:gd name="connsiteX2" fmla="*/ 2372162 w 7156079"/>
              <a:gd name="connsiteY2" fmla="*/ 2036541 h 2743903"/>
              <a:gd name="connsiteX3" fmla="*/ 2371460 w 7156079"/>
              <a:gd name="connsiteY3" fmla="*/ 690665 h 2743903"/>
              <a:gd name="connsiteX4" fmla="*/ 3563096 w 7156079"/>
              <a:gd name="connsiteY4" fmla="*/ 0 h 2743903"/>
              <a:gd name="connsiteX5" fmla="*/ 4758212 w 7156079"/>
              <a:gd name="connsiteY5" fmla="*/ 691367 h 2743903"/>
              <a:gd name="connsiteX6" fmla="*/ 4753348 w 7156079"/>
              <a:gd name="connsiteY6" fmla="*/ 2062967 h 2743903"/>
              <a:gd name="connsiteX7" fmla="*/ 5954714 w 7156079"/>
              <a:gd name="connsiteY7" fmla="*/ 2743903 h 2743903"/>
              <a:gd name="connsiteX8" fmla="*/ 7156079 w 7156079"/>
              <a:gd name="connsiteY8" fmla="*/ 2062967 h 2743903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8212 w 7156079"/>
              <a:gd name="connsiteY5" fmla="*/ 698321 h 2750857"/>
              <a:gd name="connsiteX6" fmla="*/ 4753348 w 7156079"/>
              <a:gd name="connsiteY6" fmla="*/ 2069921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1259 w 7156079"/>
              <a:gd name="connsiteY5" fmla="*/ 698321 h 2750857"/>
              <a:gd name="connsiteX6" fmla="*/ 4753348 w 7156079"/>
              <a:gd name="connsiteY6" fmla="*/ 2069921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1259 w 7156079"/>
              <a:gd name="connsiteY5" fmla="*/ 698321 h 2750857"/>
              <a:gd name="connsiteX6" fmla="*/ 4742917 w 7156079"/>
              <a:gd name="connsiteY6" fmla="*/ 2062967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42917 w 7156079"/>
              <a:gd name="connsiteY6" fmla="*/ 2062967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60301 w 7156079"/>
              <a:gd name="connsiteY6" fmla="*/ 2052536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42917 w 7156079"/>
              <a:gd name="connsiteY6" fmla="*/ 2052536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2162 w 7135218"/>
              <a:gd name="connsiteY2" fmla="*/ 2043495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6014 h 2736950"/>
              <a:gd name="connsiteX0" fmla="*/ 0 w 7124788"/>
              <a:gd name="connsiteY0" fmla="*/ 2052537 h 2736950"/>
              <a:gd name="connsiteX1" fmla="*/ 1183297 w 7124788"/>
              <a:gd name="connsiteY1" fmla="*/ 1361873 h 2736950"/>
              <a:gd name="connsiteX2" fmla="*/ 2372162 w 7124788"/>
              <a:gd name="connsiteY2" fmla="*/ 2043495 h 2736950"/>
              <a:gd name="connsiteX3" fmla="*/ 2371460 w 7124788"/>
              <a:gd name="connsiteY3" fmla="*/ 697619 h 2736950"/>
              <a:gd name="connsiteX4" fmla="*/ 3559620 w 7124788"/>
              <a:gd name="connsiteY4" fmla="*/ 0 h 2736950"/>
              <a:gd name="connsiteX5" fmla="*/ 4751259 w 7124788"/>
              <a:gd name="connsiteY5" fmla="*/ 698321 h 2736950"/>
              <a:gd name="connsiteX6" fmla="*/ 4742917 w 7124788"/>
              <a:gd name="connsiteY6" fmla="*/ 2052536 h 2736950"/>
              <a:gd name="connsiteX7" fmla="*/ 5954714 w 7124788"/>
              <a:gd name="connsiteY7" fmla="*/ 2736950 h 2736950"/>
              <a:gd name="connsiteX8" fmla="*/ 7124788 w 7124788"/>
              <a:gd name="connsiteY8" fmla="*/ 2045583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2162 w 7135218"/>
              <a:gd name="connsiteY2" fmla="*/ 2043495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6070 w 7135218"/>
              <a:gd name="connsiteY2" fmla="*/ 2055218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35218"/>
              <a:gd name="connsiteY0" fmla="*/ 2067128 h 2736950"/>
              <a:gd name="connsiteX1" fmla="*/ 1183297 w 7135218"/>
              <a:gd name="connsiteY1" fmla="*/ 1361873 h 2736950"/>
              <a:gd name="connsiteX2" fmla="*/ 2376070 w 7135218"/>
              <a:gd name="connsiteY2" fmla="*/ 2055218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59537"/>
              <a:gd name="connsiteY0" fmla="*/ 2062264 h 2736950"/>
              <a:gd name="connsiteX1" fmla="*/ 1207616 w 7159537"/>
              <a:gd name="connsiteY1" fmla="*/ 1361873 h 2736950"/>
              <a:gd name="connsiteX2" fmla="*/ 2400389 w 7159537"/>
              <a:gd name="connsiteY2" fmla="*/ 2055218 h 2736950"/>
              <a:gd name="connsiteX3" fmla="*/ 2395779 w 7159537"/>
              <a:gd name="connsiteY3" fmla="*/ 697619 h 2736950"/>
              <a:gd name="connsiteX4" fmla="*/ 3583939 w 7159537"/>
              <a:gd name="connsiteY4" fmla="*/ 0 h 2736950"/>
              <a:gd name="connsiteX5" fmla="*/ 4775578 w 7159537"/>
              <a:gd name="connsiteY5" fmla="*/ 698321 h 2736950"/>
              <a:gd name="connsiteX6" fmla="*/ 4767236 w 7159537"/>
              <a:gd name="connsiteY6" fmla="*/ 2052536 h 2736950"/>
              <a:gd name="connsiteX7" fmla="*/ 5979033 w 7159537"/>
              <a:gd name="connsiteY7" fmla="*/ 2736950 h 2736950"/>
              <a:gd name="connsiteX8" fmla="*/ 7159537 w 7159537"/>
              <a:gd name="connsiteY8" fmla="*/ 2052536 h 2736950"/>
              <a:gd name="connsiteX0" fmla="*/ 0 w 7149809"/>
              <a:gd name="connsiteY0" fmla="*/ 2071991 h 2736950"/>
              <a:gd name="connsiteX1" fmla="*/ 1197888 w 7149809"/>
              <a:gd name="connsiteY1" fmla="*/ 1361873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22208 w 7149809"/>
              <a:gd name="connsiteY1" fmla="*/ 1357009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7344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7344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2480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2480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5823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7093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70930 w 7149809"/>
              <a:gd name="connsiteY5" fmla="*/ 698321 h 2736950"/>
              <a:gd name="connsiteX6" fmla="*/ 4757508 w 7149809"/>
              <a:gd name="connsiteY6" fmla="*/ 204745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52768"/>
              <a:gd name="connsiteY0" fmla="*/ 2063113 h 2736950"/>
              <a:gd name="connsiteX1" fmla="*/ 1197659 w 7152768"/>
              <a:gd name="connsiteY1" fmla="*/ 1371385 h 2736950"/>
              <a:gd name="connsiteX2" fmla="*/ 2393620 w 7152768"/>
              <a:gd name="connsiteY2" fmla="*/ 2055218 h 2736950"/>
              <a:gd name="connsiteX3" fmla="*/ 2389010 w 7152768"/>
              <a:gd name="connsiteY3" fmla="*/ 697619 h 2736950"/>
              <a:gd name="connsiteX4" fmla="*/ 3577170 w 7152768"/>
              <a:gd name="connsiteY4" fmla="*/ 0 h 2736950"/>
              <a:gd name="connsiteX5" fmla="*/ 4773889 w 7152768"/>
              <a:gd name="connsiteY5" fmla="*/ 698321 h 2736950"/>
              <a:gd name="connsiteX6" fmla="*/ 4760467 w 7152768"/>
              <a:gd name="connsiteY6" fmla="*/ 2047456 h 2736950"/>
              <a:gd name="connsiteX7" fmla="*/ 5972264 w 7152768"/>
              <a:gd name="connsiteY7" fmla="*/ 2736950 h 2736950"/>
              <a:gd name="connsiteX8" fmla="*/ 7152768 w 7152768"/>
              <a:gd name="connsiteY8" fmla="*/ 2052536 h 2736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152768" h="2736950">
                <a:moveTo>
                  <a:pt x="0" y="2063113"/>
                </a:moveTo>
                <a:cubicBezTo>
                  <a:pt x="405781" y="1831271"/>
                  <a:pt x="752967" y="1616359"/>
                  <a:pt x="1197659" y="1371385"/>
                </a:cubicBezTo>
                <a:lnTo>
                  <a:pt x="2393620" y="2055218"/>
                </a:lnTo>
                <a:cubicBezTo>
                  <a:pt x="2396863" y="1599639"/>
                  <a:pt x="2385767" y="1153198"/>
                  <a:pt x="2389010" y="697619"/>
                </a:cubicBezTo>
                <a:lnTo>
                  <a:pt x="3577170" y="0"/>
                </a:lnTo>
                <a:lnTo>
                  <a:pt x="4773889" y="698321"/>
                </a:lnTo>
                <a:cubicBezTo>
                  <a:pt x="4772268" y="1155521"/>
                  <a:pt x="4762088" y="1590256"/>
                  <a:pt x="4760467" y="2047456"/>
                </a:cubicBezTo>
                <a:lnTo>
                  <a:pt x="5972264" y="2736950"/>
                </a:lnTo>
                <a:lnTo>
                  <a:pt x="7152768" y="2052536"/>
                </a:lnTo>
              </a:path>
            </a:pathLst>
          </a:custGeom>
          <a:noFill/>
          <a:ln w="38100" cap="flat" cmpd="sng" algn="ctr">
            <a:solidFill>
              <a:schemeClr val="accent6">
                <a:lumMod val="10000"/>
                <a:lumOff val="90000"/>
              </a:schemeClr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2" name="Freeform: Shape 31">
            <a:extLst>
              <a:ext uri="{FF2B5EF4-FFF2-40B4-BE49-F238E27FC236}">
                <a16:creationId xmlns:a16="http://schemas.microsoft.com/office/drawing/2014/main" id="{274DD645-8640-45D5-9B60-F31EC01D3CC0}"/>
              </a:ext>
            </a:extLst>
          </p:cNvPr>
          <p:cNvSpPr/>
          <p:nvPr userDrawn="1"/>
        </p:nvSpPr>
        <p:spPr>
          <a:xfrm>
            <a:off x="8440979" y="1677475"/>
            <a:ext cx="2373549" cy="2062264"/>
          </a:xfrm>
          <a:custGeom>
            <a:avLst/>
            <a:gdLst>
              <a:gd name="connsiteX0" fmla="*/ 2373549 w 2373549"/>
              <a:gd name="connsiteY0" fmla="*/ 680936 h 2062264"/>
              <a:gd name="connsiteX1" fmla="*/ 1186774 w 2373549"/>
              <a:gd name="connsiteY1" fmla="*/ 0 h 2062264"/>
              <a:gd name="connsiteX2" fmla="*/ 0 w 2373549"/>
              <a:gd name="connsiteY2" fmla="*/ 690664 h 2062264"/>
              <a:gd name="connsiteX3" fmla="*/ 0 w 2373549"/>
              <a:gd name="connsiteY3" fmla="*/ 2062264 h 2062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73549" h="2062264">
                <a:moveTo>
                  <a:pt x="2373549" y="680936"/>
                </a:moveTo>
                <a:lnTo>
                  <a:pt x="1186774" y="0"/>
                </a:lnTo>
                <a:lnTo>
                  <a:pt x="0" y="690664"/>
                </a:lnTo>
                <a:lnTo>
                  <a:pt x="0" y="2062264"/>
                </a:lnTo>
              </a:path>
            </a:pathLst>
          </a:custGeom>
          <a:noFill/>
          <a:ln w="38100" cap="flat" cmpd="sng" algn="ctr">
            <a:solidFill>
              <a:schemeClr val="accent6">
                <a:lumMod val="10000"/>
                <a:lumOff val="90000"/>
              </a:schemeClr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3" name="Freeform: Shape 34">
            <a:extLst>
              <a:ext uri="{FF2B5EF4-FFF2-40B4-BE49-F238E27FC236}">
                <a16:creationId xmlns:a16="http://schemas.microsoft.com/office/drawing/2014/main" id="{71C09F09-7119-47FD-8E60-E4A92C9A3119}"/>
              </a:ext>
            </a:extLst>
          </p:cNvPr>
          <p:cNvSpPr/>
          <p:nvPr userDrawn="1"/>
        </p:nvSpPr>
        <p:spPr>
          <a:xfrm flipH="1">
            <a:off x="10715501" y="2243467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4" name="Freeform: Shape 45">
            <a:extLst>
              <a:ext uri="{FF2B5EF4-FFF2-40B4-BE49-F238E27FC236}">
                <a16:creationId xmlns:a16="http://schemas.microsoft.com/office/drawing/2014/main" id="{E99BCE04-19B9-4541-925F-AC59CF760E7F}"/>
              </a:ext>
            </a:extLst>
          </p:cNvPr>
          <p:cNvSpPr/>
          <p:nvPr userDrawn="1"/>
        </p:nvSpPr>
        <p:spPr>
          <a:xfrm flipH="1">
            <a:off x="9534557" y="1571099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5" name="Freeform: Shape 46">
            <a:extLst>
              <a:ext uri="{FF2B5EF4-FFF2-40B4-BE49-F238E27FC236}">
                <a16:creationId xmlns:a16="http://schemas.microsoft.com/office/drawing/2014/main" id="{F2B610BB-26F6-44A5-B7DB-CEEDCAE916ED}"/>
              </a:ext>
            </a:extLst>
          </p:cNvPr>
          <p:cNvSpPr/>
          <p:nvPr userDrawn="1"/>
        </p:nvSpPr>
        <p:spPr>
          <a:xfrm flipH="1">
            <a:off x="8328171" y="2258376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6" name="Freeform: Shape 47">
            <a:extLst>
              <a:ext uri="{FF2B5EF4-FFF2-40B4-BE49-F238E27FC236}">
                <a16:creationId xmlns:a16="http://schemas.microsoft.com/office/drawing/2014/main" id="{C979636C-DE09-47B7-8972-BAE28DFA91DF}"/>
              </a:ext>
            </a:extLst>
          </p:cNvPr>
          <p:cNvSpPr/>
          <p:nvPr userDrawn="1"/>
        </p:nvSpPr>
        <p:spPr>
          <a:xfrm flipH="1">
            <a:off x="8333460" y="3610854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7" name="Freeform: Shape 48">
            <a:extLst>
              <a:ext uri="{FF2B5EF4-FFF2-40B4-BE49-F238E27FC236}">
                <a16:creationId xmlns:a16="http://schemas.microsoft.com/office/drawing/2014/main" id="{01B12467-C508-4D89-94B3-6D23C6199703}"/>
              </a:ext>
            </a:extLst>
          </p:cNvPr>
          <p:cNvSpPr/>
          <p:nvPr userDrawn="1"/>
        </p:nvSpPr>
        <p:spPr>
          <a:xfrm flipH="1">
            <a:off x="7146016" y="429086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8" name="Freeform: Shape 49">
            <a:extLst>
              <a:ext uri="{FF2B5EF4-FFF2-40B4-BE49-F238E27FC236}">
                <a16:creationId xmlns:a16="http://schemas.microsoft.com/office/drawing/2014/main" id="{9EA72422-90A8-454F-8133-112CD2B85BEA}"/>
              </a:ext>
            </a:extLst>
          </p:cNvPr>
          <p:cNvSpPr/>
          <p:nvPr userDrawn="1"/>
        </p:nvSpPr>
        <p:spPr>
          <a:xfrm flipH="1">
            <a:off x="5937847" y="361339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9" name="Freeform: Shape 50">
            <a:extLst>
              <a:ext uri="{FF2B5EF4-FFF2-40B4-BE49-F238E27FC236}">
                <a16:creationId xmlns:a16="http://schemas.microsoft.com/office/drawing/2014/main" id="{3C67727D-D0D9-4CA6-99EE-0B89D465A706}"/>
              </a:ext>
            </a:extLst>
          </p:cNvPr>
          <p:cNvSpPr/>
          <p:nvPr userDrawn="1"/>
        </p:nvSpPr>
        <p:spPr>
          <a:xfrm flipH="1">
            <a:off x="5951993" y="225130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0" name="Freeform: Shape 51">
            <a:extLst>
              <a:ext uri="{FF2B5EF4-FFF2-40B4-BE49-F238E27FC236}">
                <a16:creationId xmlns:a16="http://schemas.microsoft.com/office/drawing/2014/main" id="{C88A67D0-B01F-4CC8-B248-2CF85911F456}"/>
              </a:ext>
            </a:extLst>
          </p:cNvPr>
          <p:cNvSpPr/>
          <p:nvPr userDrawn="1"/>
        </p:nvSpPr>
        <p:spPr>
          <a:xfrm flipH="1">
            <a:off x="4778156" y="1565771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1" name="Freeform: Shape 52">
            <a:extLst>
              <a:ext uri="{FF2B5EF4-FFF2-40B4-BE49-F238E27FC236}">
                <a16:creationId xmlns:a16="http://schemas.microsoft.com/office/drawing/2014/main" id="{DBF6CA39-E979-4287-833E-20A9B455F7D6}"/>
              </a:ext>
            </a:extLst>
          </p:cNvPr>
          <p:cNvSpPr/>
          <p:nvPr userDrawn="1"/>
        </p:nvSpPr>
        <p:spPr>
          <a:xfrm flipH="1">
            <a:off x="3565843" y="2247823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2" name="Freeform: Shape 53">
            <a:extLst>
              <a:ext uri="{FF2B5EF4-FFF2-40B4-BE49-F238E27FC236}">
                <a16:creationId xmlns:a16="http://schemas.microsoft.com/office/drawing/2014/main" id="{9EAA4E60-7510-4920-A426-5630491CFAC2}"/>
              </a:ext>
            </a:extLst>
          </p:cNvPr>
          <p:cNvSpPr/>
          <p:nvPr userDrawn="1"/>
        </p:nvSpPr>
        <p:spPr>
          <a:xfrm flipH="1">
            <a:off x="3565952" y="361339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3" name="Freeform: Shape 54">
            <a:extLst>
              <a:ext uri="{FF2B5EF4-FFF2-40B4-BE49-F238E27FC236}">
                <a16:creationId xmlns:a16="http://schemas.microsoft.com/office/drawing/2014/main" id="{322F7ECD-1942-42EE-B5E0-FC1E0206BFFD}"/>
              </a:ext>
            </a:extLst>
          </p:cNvPr>
          <p:cNvSpPr/>
          <p:nvPr userDrawn="1"/>
        </p:nvSpPr>
        <p:spPr>
          <a:xfrm flipH="1">
            <a:off x="2386318" y="2962784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4" name="Freeform: Shape 55">
            <a:extLst>
              <a:ext uri="{FF2B5EF4-FFF2-40B4-BE49-F238E27FC236}">
                <a16:creationId xmlns:a16="http://schemas.microsoft.com/office/drawing/2014/main" id="{2465D6BD-72DA-4C13-97C2-7CF8D7F2F0C4}"/>
              </a:ext>
            </a:extLst>
          </p:cNvPr>
          <p:cNvSpPr/>
          <p:nvPr userDrawn="1"/>
        </p:nvSpPr>
        <p:spPr>
          <a:xfrm flipH="1">
            <a:off x="1190302" y="361221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5" name="Content placeholder 47" descr="Click icon to add picture">
            <a:extLst>
              <a:ext uri="{FF2B5EF4-FFF2-40B4-BE49-F238E27FC236}">
                <a16:creationId xmlns:a16="http://schemas.microsoft.com/office/drawing/2014/main" id="{E7C6BEEA-1766-44A1-A28D-2E817DBF226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507136" y="386500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86" name="Content placeholder 47">
            <a:extLst>
              <a:ext uri="{FF2B5EF4-FFF2-40B4-BE49-F238E27FC236}">
                <a16:creationId xmlns:a16="http://schemas.microsoft.com/office/drawing/2014/main" id="{597D4D7A-8D7E-492C-8795-D491CF53B5F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507136" y="444707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87" name="Content placeholder 47" descr="Click icon to add picture">
            <a:extLst>
              <a:ext uri="{FF2B5EF4-FFF2-40B4-BE49-F238E27FC236}">
                <a16:creationId xmlns:a16="http://schemas.microsoft.com/office/drawing/2014/main" id="{A7396594-2DE7-4DB9-B6B4-92F63F06EFC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889942" y="235564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88" name="Content placeholder 47">
            <a:extLst>
              <a:ext uri="{FF2B5EF4-FFF2-40B4-BE49-F238E27FC236}">
                <a16:creationId xmlns:a16="http://schemas.microsoft.com/office/drawing/2014/main" id="{CC680CF7-ED60-4FFF-B04E-B24ECDDD351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889942" y="293771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89" name="Content placeholder 47" descr="Click icon to add picture">
            <a:extLst>
              <a:ext uri="{FF2B5EF4-FFF2-40B4-BE49-F238E27FC236}">
                <a16:creationId xmlns:a16="http://schemas.microsoft.com/office/drawing/2014/main" id="{042E6E66-3835-45DF-80D9-C4AFDF3401F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107230" y="4469081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90" name="Content placeholder 47">
            <a:extLst>
              <a:ext uri="{FF2B5EF4-FFF2-40B4-BE49-F238E27FC236}">
                <a16:creationId xmlns:a16="http://schemas.microsoft.com/office/drawing/2014/main" id="{A6E85C70-1784-4A0C-8897-EDE98D39BC0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107230" y="5051157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91" name="Content placeholder 47" descr="Click icon to add picture">
            <a:extLst>
              <a:ext uri="{FF2B5EF4-FFF2-40B4-BE49-F238E27FC236}">
                <a16:creationId xmlns:a16="http://schemas.microsoft.com/office/drawing/2014/main" id="{4CD55BC2-05D0-49CB-B0A5-C96ACB411B5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501941" y="4469081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92" name="Content placeholder 47">
            <a:extLst>
              <a:ext uri="{FF2B5EF4-FFF2-40B4-BE49-F238E27FC236}">
                <a16:creationId xmlns:a16="http://schemas.microsoft.com/office/drawing/2014/main" id="{49DB7120-2F2C-4F89-AA8C-ABC4F3FF25F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501941" y="5051157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93" name="Content placeholder 47" descr="Click icon to add picture">
            <a:extLst>
              <a:ext uri="{FF2B5EF4-FFF2-40B4-BE49-F238E27FC236}">
                <a16:creationId xmlns:a16="http://schemas.microsoft.com/office/drawing/2014/main" id="{AEB1F7BA-7D83-4C23-A72B-82DF9377E9C3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734718" y="235564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94" name="Content placeholder 47">
            <a:extLst>
              <a:ext uri="{FF2B5EF4-FFF2-40B4-BE49-F238E27FC236}">
                <a16:creationId xmlns:a16="http://schemas.microsoft.com/office/drawing/2014/main" id="{7C32F3EB-1AC3-40E9-B66D-ADB19CC74F0F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734718" y="293771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7E7569-B8BF-39D0-D742-EF98B83E4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914" y="726705"/>
            <a:ext cx="10515600" cy="1205058"/>
          </a:xfrm>
        </p:spPr>
        <p:txBody>
          <a:bodyPr anchor="t">
            <a:noAutofit/>
          </a:bodyPr>
          <a:lstStyle>
            <a:lvl1pPr algn="l"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FC159C7-D006-5B5F-1FEA-689C432B8C8C}"/>
              </a:ext>
            </a:extLst>
          </p:cNvPr>
          <p:cNvSpPr>
            <a:spLocks noGrp="1"/>
          </p:cNvSpPr>
          <p:nvPr>
            <p:ph type="ftr" sz="quarter" idx="46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0EBABD-E264-2C96-1139-289A712F35B7}"/>
              </a:ext>
            </a:extLst>
          </p:cNvPr>
          <p:cNvSpPr>
            <a:spLocks noGrp="1"/>
          </p:cNvSpPr>
          <p:nvPr>
            <p:ph type="sldNum" sz="quarter" idx="47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5908809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19">
            <a:extLst>
              <a:ext uri="{FF2B5EF4-FFF2-40B4-BE49-F238E27FC236}">
                <a16:creationId xmlns:a16="http://schemas.microsoft.com/office/drawing/2014/main" id="{F38B75F8-75D4-4B41-B7C7-433032DD0A6F}"/>
              </a:ext>
            </a:extLst>
          </p:cNvPr>
          <p:cNvSpPr/>
          <p:nvPr userDrawn="1"/>
        </p:nvSpPr>
        <p:spPr>
          <a:xfrm flipH="1">
            <a:off x="769290" y="491100"/>
            <a:ext cx="1886361" cy="221318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8" name="Freeform: Shape 24">
            <a:extLst>
              <a:ext uri="{FF2B5EF4-FFF2-40B4-BE49-F238E27FC236}">
                <a16:creationId xmlns:a16="http://schemas.microsoft.com/office/drawing/2014/main" id="{671D1224-EDDC-4900-92DC-13608D44C524}"/>
              </a:ext>
            </a:extLst>
          </p:cNvPr>
          <p:cNvSpPr/>
          <p:nvPr userDrawn="1"/>
        </p:nvSpPr>
        <p:spPr>
          <a:xfrm flipH="1">
            <a:off x="783145" y="4057904"/>
            <a:ext cx="1886359" cy="221318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635A9E44-4E60-1AD1-0B85-72422683B48A}"/>
              </a:ext>
            </a:extLst>
          </p:cNvPr>
          <p:cNvSpPr/>
          <p:nvPr userDrawn="1"/>
        </p:nvSpPr>
        <p:spPr>
          <a:xfrm flipH="1">
            <a:off x="0" y="3709992"/>
            <a:ext cx="1157948" cy="1502830"/>
          </a:xfrm>
          <a:custGeom>
            <a:avLst/>
            <a:gdLst>
              <a:gd name="connsiteX0" fmla="*/ 638572 w 1157948"/>
              <a:gd name="connsiteY0" fmla="*/ 0 h 1502830"/>
              <a:gd name="connsiteX1" fmla="*/ 0 w 1157948"/>
              <a:gd name="connsiteY1" fmla="*/ 378385 h 1502830"/>
              <a:gd name="connsiteX2" fmla="*/ 0 w 1157948"/>
              <a:gd name="connsiteY2" fmla="*/ 1129800 h 1502830"/>
              <a:gd name="connsiteX3" fmla="*/ 640317 w 1157948"/>
              <a:gd name="connsiteY3" fmla="*/ 1502830 h 1502830"/>
              <a:gd name="connsiteX4" fmla="*/ 1157948 w 1157948"/>
              <a:gd name="connsiteY4" fmla="*/ 1200968 h 1502830"/>
              <a:gd name="connsiteX5" fmla="*/ 1157948 w 1157948"/>
              <a:gd name="connsiteY5" fmla="*/ 304639 h 1502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57948" h="1502830">
                <a:moveTo>
                  <a:pt x="638572" y="0"/>
                </a:moveTo>
                <a:lnTo>
                  <a:pt x="0" y="378385"/>
                </a:lnTo>
                <a:lnTo>
                  <a:pt x="0" y="1129800"/>
                </a:lnTo>
                <a:lnTo>
                  <a:pt x="640317" y="1502830"/>
                </a:lnTo>
                <a:lnTo>
                  <a:pt x="1157948" y="1200968"/>
                </a:lnTo>
                <a:lnTo>
                  <a:pt x="1157948" y="304639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1" name="Subtitle 47" descr="Click icon to add picture">
            <a:extLst>
              <a:ext uri="{FF2B5EF4-FFF2-40B4-BE49-F238E27FC236}">
                <a16:creationId xmlns:a16="http://schemas.microsoft.com/office/drawing/2014/main" id="{0C7786BA-5E56-47AA-AE47-4EC07A0D4FA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50705" y="3625598"/>
            <a:ext cx="2653545" cy="58796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3" name="Content placeholder 47">
            <a:extLst>
              <a:ext uri="{FF2B5EF4-FFF2-40B4-BE49-F238E27FC236}">
                <a16:creationId xmlns:a16="http://schemas.microsoft.com/office/drawing/2014/main" id="{880214CF-87DD-476A-9B2E-A58DB313A61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550705" y="4246516"/>
            <a:ext cx="2653545" cy="17271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7" name="Picture placeholder">
            <a:extLst>
              <a:ext uri="{FF2B5EF4-FFF2-40B4-BE49-F238E27FC236}">
                <a16:creationId xmlns:a16="http://schemas.microsoft.com/office/drawing/2014/main" id="{264CF63C-079E-41AA-AA9A-762A765E699F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1788170" y="2296125"/>
            <a:ext cx="1886360" cy="2144668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D041C638-CBB8-1159-9AF8-B5D14CC7B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0704" y="1690878"/>
            <a:ext cx="6599429" cy="1325563"/>
          </a:xfrm>
        </p:spPr>
        <p:txBody>
          <a:bodyPr anchor="b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Subtitle 47" descr="Click icon to add picture">
            <a:extLst>
              <a:ext uri="{FF2B5EF4-FFF2-40B4-BE49-F238E27FC236}">
                <a16:creationId xmlns:a16="http://schemas.microsoft.com/office/drawing/2014/main" id="{3C2C4001-E56F-4174-01AA-4630360BFF48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811506" y="3625598"/>
            <a:ext cx="2653545" cy="58796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:a16="http://schemas.microsoft.com/office/drawing/2014/main" id="{02DFC856-C546-62E9-220F-7A668D34905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811506" y="4246516"/>
            <a:ext cx="2653545" cy="17271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7335A-F59E-2A6C-D2D6-F10391DA8D69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6136463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14">
            <a:extLst>
              <a:ext uri="{FF2B5EF4-FFF2-40B4-BE49-F238E27FC236}">
                <a16:creationId xmlns:a16="http://schemas.microsoft.com/office/drawing/2014/main" id="{F946AB17-3782-8412-C51A-DE10A0637453}"/>
              </a:ext>
            </a:extLst>
          </p:cNvPr>
          <p:cNvSpPr/>
          <p:nvPr userDrawn="1"/>
        </p:nvSpPr>
        <p:spPr>
          <a:xfrm>
            <a:off x="0" y="2860787"/>
            <a:ext cx="2361029" cy="3676532"/>
          </a:xfrm>
          <a:custGeom>
            <a:avLst/>
            <a:gdLst>
              <a:gd name="connsiteX0" fmla="*/ 773997 w 2361029"/>
              <a:gd name="connsiteY0" fmla="*/ 0 h 3676532"/>
              <a:gd name="connsiteX1" fmla="*/ 2361029 w 2361029"/>
              <a:gd name="connsiteY1" fmla="*/ 925683 h 3676532"/>
              <a:gd name="connsiteX2" fmla="*/ 2361029 w 2361029"/>
              <a:gd name="connsiteY2" fmla="*/ 2763949 h 3676532"/>
              <a:gd name="connsiteX3" fmla="*/ 769661 w 2361029"/>
              <a:gd name="connsiteY3" fmla="*/ 3676532 h 3676532"/>
              <a:gd name="connsiteX4" fmla="*/ 0 w 2361029"/>
              <a:gd name="connsiteY4" fmla="*/ 3234717 h 3676532"/>
              <a:gd name="connsiteX5" fmla="*/ 0 w 2361029"/>
              <a:gd name="connsiteY5" fmla="*/ 446885 h 3676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61029" h="3676532">
                <a:moveTo>
                  <a:pt x="773997" y="0"/>
                </a:moveTo>
                <a:lnTo>
                  <a:pt x="2361029" y="925683"/>
                </a:lnTo>
                <a:lnTo>
                  <a:pt x="2361029" y="2763949"/>
                </a:lnTo>
                <a:lnTo>
                  <a:pt x="769661" y="3676532"/>
                </a:lnTo>
                <a:lnTo>
                  <a:pt x="0" y="3234717"/>
                </a:lnTo>
                <a:lnTo>
                  <a:pt x="0" y="446885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2BA5A58B-9440-7DAB-E7D7-3143B049FBAC}"/>
              </a:ext>
            </a:extLst>
          </p:cNvPr>
          <p:cNvSpPr/>
          <p:nvPr userDrawn="1"/>
        </p:nvSpPr>
        <p:spPr>
          <a:xfrm flipH="1">
            <a:off x="1014233" y="5253270"/>
            <a:ext cx="1710765" cy="1593273"/>
          </a:xfrm>
          <a:custGeom>
            <a:avLst/>
            <a:gdLst>
              <a:gd name="connsiteX0" fmla="*/ 852873 w 1710765"/>
              <a:gd name="connsiteY0" fmla="*/ 0 h 1593273"/>
              <a:gd name="connsiteX1" fmla="*/ 0 w 1710765"/>
              <a:gd name="connsiteY1" fmla="*/ 494134 h 1593273"/>
              <a:gd name="connsiteX2" fmla="*/ 0 w 1710765"/>
              <a:gd name="connsiteY2" fmla="*/ 1475410 h 1593273"/>
              <a:gd name="connsiteX3" fmla="*/ 206916 w 1710765"/>
              <a:gd name="connsiteY3" fmla="*/ 1593273 h 1593273"/>
              <a:gd name="connsiteX4" fmla="*/ 1502835 w 1710765"/>
              <a:gd name="connsiteY4" fmla="*/ 1593273 h 1593273"/>
              <a:gd name="connsiteX5" fmla="*/ 1709418 w 1710765"/>
              <a:gd name="connsiteY5" fmla="*/ 1475480 h 1593273"/>
              <a:gd name="connsiteX6" fmla="*/ 1710407 w 1710765"/>
              <a:gd name="connsiteY6" fmla="*/ 491803 h 1593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10765" h="1593273">
                <a:moveTo>
                  <a:pt x="852873" y="0"/>
                </a:moveTo>
                <a:lnTo>
                  <a:pt x="0" y="494134"/>
                </a:lnTo>
                <a:lnTo>
                  <a:pt x="0" y="1475410"/>
                </a:lnTo>
                <a:lnTo>
                  <a:pt x="206916" y="1593273"/>
                </a:lnTo>
                <a:lnTo>
                  <a:pt x="1502835" y="1593273"/>
                </a:lnTo>
                <a:lnTo>
                  <a:pt x="1709418" y="1475480"/>
                </a:lnTo>
                <a:cubicBezTo>
                  <a:pt x="1707864" y="1146834"/>
                  <a:pt x="1711961" y="820449"/>
                  <a:pt x="1710407" y="491803"/>
                </a:cubicBez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2" name="Content Placeholder 47" descr="Click icon to add picture">
            <a:extLst>
              <a:ext uri="{FF2B5EF4-FFF2-40B4-BE49-F238E27FC236}">
                <a16:creationId xmlns:a16="http://schemas.microsoft.com/office/drawing/2014/main" id="{95ADF367-2619-4E00-AB82-8FFF41D0E5C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271609" y="1025236"/>
            <a:ext cx="5162709" cy="42068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3" name="Content Placeholder 47">
            <a:extLst>
              <a:ext uri="{FF2B5EF4-FFF2-40B4-BE49-F238E27FC236}">
                <a16:creationId xmlns:a16="http://schemas.microsoft.com/office/drawing/2014/main" id="{8CEB04CE-793E-47B4-8D80-9B82864F2CD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271608" y="1469069"/>
            <a:ext cx="5162709" cy="150616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4" name="Content Placeholder 47" descr="Click icon to add picture">
            <a:extLst>
              <a:ext uri="{FF2B5EF4-FFF2-40B4-BE49-F238E27FC236}">
                <a16:creationId xmlns:a16="http://schemas.microsoft.com/office/drawing/2014/main" id="{067BF8FD-2643-4122-BE3E-63F413244EC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271609" y="2984685"/>
            <a:ext cx="5162709" cy="42068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6" name="Content Placeholder 47" descr="Click icon to add picture">
            <a:extLst>
              <a:ext uri="{FF2B5EF4-FFF2-40B4-BE49-F238E27FC236}">
                <a16:creationId xmlns:a16="http://schemas.microsoft.com/office/drawing/2014/main" id="{02260D10-FEA1-48A7-B544-FAEEAECF5DE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271607" y="4597473"/>
            <a:ext cx="5162709" cy="421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:a16="http://schemas.microsoft.com/office/drawing/2014/main" id="{64584B30-8BCF-4D75-8A6C-FD82347CC7B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271608" y="3419684"/>
            <a:ext cx="5162709" cy="1177789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id="{A4A25056-27FA-4039-ACFA-6624F778712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271608" y="5041922"/>
            <a:ext cx="5162709" cy="163593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7" name="Freeform: Shape 24">
            <a:extLst>
              <a:ext uri="{FF2B5EF4-FFF2-40B4-BE49-F238E27FC236}">
                <a16:creationId xmlns:a16="http://schemas.microsoft.com/office/drawing/2014/main" id="{A23F9759-CF52-CE45-5E22-9678534685A7}"/>
              </a:ext>
            </a:extLst>
          </p:cNvPr>
          <p:cNvSpPr/>
          <p:nvPr userDrawn="1"/>
        </p:nvSpPr>
        <p:spPr>
          <a:xfrm flipH="1">
            <a:off x="2631891" y="4699053"/>
            <a:ext cx="668814" cy="784693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D84FCC1-368D-680C-31AA-597C3AAF42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665" y="707105"/>
            <a:ext cx="3994173" cy="2277580"/>
          </a:xfrm>
        </p:spPr>
        <p:txBody>
          <a:bodyPr anchor="t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E53E8C9F-CD73-30CD-1F24-20F2E6149D58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4734172" y="1141669"/>
            <a:ext cx="507778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solidFill>
                  <a:schemeClr val="accent6"/>
                </a:solidFill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CE61E189-349E-0076-EA43-7BCB6E24CE86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4724705" y="3105650"/>
            <a:ext cx="536270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solidFill>
                  <a:schemeClr val="accent6"/>
                </a:solidFill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68B04572-5D47-C3DF-CDEA-15EC646EA8FE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4714069" y="4716041"/>
            <a:ext cx="536270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solidFill>
                  <a:schemeClr val="accent6"/>
                </a:solidFill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46A453-65E1-B688-A3F9-EA0AA347DDEA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6621137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47">
            <a:extLst>
              <a:ext uri="{FF2B5EF4-FFF2-40B4-BE49-F238E27FC236}">
                <a16:creationId xmlns:a16="http://schemas.microsoft.com/office/drawing/2014/main" id="{3EDD8D3E-653B-4A9E-9868-3B013A65FE9F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7493157" y="529148"/>
            <a:ext cx="4248873" cy="473113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ln w="19050"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18" name="Content Placeholder 47">
            <a:extLst>
              <a:ext uri="{FF2B5EF4-FFF2-40B4-BE49-F238E27FC236}">
                <a16:creationId xmlns:a16="http://schemas.microsoft.com/office/drawing/2014/main" id="{DD4E6A9F-7400-917B-6A6B-6BAB445E85F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17427" y="3253120"/>
            <a:ext cx="4959822" cy="200715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19" name="Freeform: Shape 25">
            <a:extLst>
              <a:ext uri="{FF2B5EF4-FFF2-40B4-BE49-F238E27FC236}">
                <a16:creationId xmlns:a16="http://schemas.microsoft.com/office/drawing/2014/main" id="{D7BBD3E8-D5DD-C21F-3792-4880373CCDCC}"/>
              </a:ext>
            </a:extLst>
          </p:cNvPr>
          <p:cNvSpPr/>
          <p:nvPr userDrawn="1"/>
        </p:nvSpPr>
        <p:spPr>
          <a:xfrm flipH="1">
            <a:off x="7400972" y="4508725"/>
            <a:ext cx="1347680" cy="158117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0" name="Freeform: Shape 11">
            <a:extLst>
              <a:ext uri="{FF2B5EF4-FFF2-40B4-BE49-F238E27FC236}">
                <a16:creationId xmlns:a16="http://schemas.microsoft.com/office/drawing/2014/main" id="{FC461D80-0CAC-62E5-726A-63B48BEF3F25}"/>
              </a:ext>
            </a:extLst>
          </p:cNvPr>
          <p:cNvSpPr/>
          <p:nvPr userDrawn="1"/>
        </p:nvSpPr>
        <p:spPr>
          <a:xfrm>
            <a:off x="6521016" y="4772906"/>
            <a:ext cx="663381" cy="75892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4944167-AFE9-AE61-AF44-B9AEE24D1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427" y="2497488"/>
            <a:ext cx="9823998" cy="1325563"/>
          </a:xfrm>
        </p:spPr>
        <p:txBody>
          <a:bodyPr anchor="t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7268D53-92DA-7335-4DAB-83485CAF3FE9}"/>
              </a:ext>
            </a:extLst>
          </p:cNvPr>
          <p:cNvSpPr>
            <a:spLocks noGrp="1"/>
          </p:cNvSpPr>
          <p:nvPr>
            <p:ph type="ftr" sz="quarter" idx="49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9FCB16-3643-AB04-D20E-A14FFE07F67C}"/>
              </a:ext>
            </a:extLst>
          </p:cNvPr>
          <p:cNvSpPr>
            <a:spLocks noGrp="1"/>
          </p:cNvSpPr>
          <p:nvPr>
            <p:ph type="sldNum" sz="quarter" idx="50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2132766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Freeform 46">
            <a:extLst>
              <a:ext uri="{FF2B5EF4-FFF2-40B4-BE49-F238E27FC236}">
                <a16:creationId xmlns:a16="http://schemas.microsoft.com/office/drawing/2014/main" id="{39B50CEE-D9F9-B5CD-C274-BEAA5EAB37E3}"/>
              </a:ext>
            </a:extLst>
          </p:cNvPr>
          <p:cNvSpPr/>
          <p:nvPr userDrawn="1"/>
        </p:nvSpPr>
        <p:spPr>
          <a:xfrm>
            <a:off x="410352" y="12435"/>
            <a:ext cx="1455521" cy="1019127"/>
          </a:xfrm>
          <a:custGeom>
            <a:avLst/>
            <a:gdLst>
              <a:gd name="connsiteX0" fmla="*/ 219223 w 1455521"/>
              <a:gd name="connsiteY0" fmla="*/ 0 h 1019127"/>
              <a:gd name="connsiteX1" fmla="*/ 1236298 w 1455521"/>
              <a:gd name="connsiteY1" fmla="*/ 0 h 1019127"/>
              <a:gd name="connsiteX2" fmla="*/ 1455521 w 1455521"/>
              <a:gd name="connsiteY2" fmla="*/ 385779 h 1019127"/>
              <a:gd name="connsiteX3" fmla="*/ 1095615 w 1455521"/>
              <a:gd name="connsiteY3" fmla="*/ 1019127 h 1019127"/>
              <a:gd name="connsiteX4" fmla="*/ 359906 w 1455521"/>
              <a:gd name="connsiteY4" fmla="*/ 1019127 h 1019127"/>
              <a:gd name="connsiteX5" fmla="*/ 0 w 1455521"/>
              <a:gd name="connsiteY5" fmla="*/ 385779 h 1019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1019127">
                <a:moveTo>
                  <a:pt x="219223" y="0"/>
                </a:moveTo>
                <a:lnTo>
                  <a:pt x="1236298" y="0"/>
                </a:lnTo>
                <a:lnTo>
                  <a:pt x="1455521" y="385779"/>
                </a:lnTo>
                <a:lnTo>
                  <a:pt x="1095615" y="1019127"/>
                </a:lnTo>
                <a:lnTo>
                  <a:pt x="359906" y="1019127"/>
                </a:lnTo>
                <a:lnTo>
                  <a:pt x="0" y="385779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9" name="Hexagon 15">
            <a:extLst>
              <a:ext uri="{FF2B5EF4-FFF2-40B4-BE49-F238E27FC236}">
                <a16:creationId xmlns:a16="http://schemas.microsoft.com/office/drawing/2014/main" id="{93831F6E-A0DA-46E5-AF13-ED5D9ABF108D}"/>
              </a:ext>
            </a:extLst>
          </p:cNvPr>
          <p:cNvSpPr/>
          <p:nvPr userDrawn="1"/>
        </p:nvSpPr>
        <p:spPr>
          <a:xfrm>
            <a:off x="1579486" y="450004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0" name="Hexagon 17">
            <a:extLst>
              <a:ext uri="{FF2B5EF4-FFF2-40B4-BE49-F238E27FC236}">
                <a16:creationId xmlns:a16="http://schemas.microsoft.com/office/drawing/2014/main" id="{18B06ECC-5FA7-4ACA-86BF-694240D0C05B}"/>
              </a:ext>
            </a:extLst>
          </p:cNvPr>
          <p:cNvSpPr/>
          <p:nvPr userDrawn="1"/>
        </p:nvSpPr>
        <p:spPr>
          <a:xfrm>
            <a:off x="412218" y="1136470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1" name="Hexagon 19">
            <a:extLst>
              <a:ext uri="{FF2B5EF4-FFF2-40B4-BE49-F238E27FC236}">
                <a16:creationId xmlns:a16="http://schemas.microsoft.com/office/drawing/2014/main" id="{089AA305-8FFC-46A5-B806-D5D78320D0CD}"/>
              </a:ext>
            </a:extLst>
          </p:cNvPr>
          <p:cNvSpPr/>
          <p:nvPr userDrawn="1"/>
        </p:nvSpPr>
        <p:spPr>
          <a:xfrm>
            <a:off x="1580070" y="1812437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2" name="Hexagon 21">
            <a:extLst>
              <a:ext uri="{FF2B5EF4-FFF2-40B4-BE49-F238E27FC236}">
                <a16:creationId xmlns:a16="http://schemas.microsoft.com/office/drawing/2014/main" id="{DB2D65ED-32BC-44B2-92F3-E16717051CA1}"/>
              </a:ext>
            </a:extLst>
          </p:cNvPr>
          <p:cNvSpPr/>
          <p:nvPr userDrawn="1"/>
        </p:nvSpPr>
        <p:spPr>
          <a:xfrm>
            <a:off x="3953772" y="4582171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6100186E-95B0-AB29-6F1D-DBFBAA566DB2}"/>
              </a:ext>
            </a:extLst>
          </p:cNvPr>
          <p:cNvSpPr/>
          <p:nvPr userDrawn="1"/>
        </p:nvSpPr>
        <p:spPr>
          <a:xfrm>
            <a:off x="3955762" y="5952136"/>
            <a:ext cx="1455521" cy="932559"/>
          </a:xfrm>
          <a:custGeom>
            <a:avLst/>
            <a:gdLst>
              <a:gd name="connsiteX0" fmla="*/ 359906 w 1455521"/>
              <a:gd name="connsiteY0" fmla="*/ 0 h 932559"/>
              <a:gd name="connsiteX1" fmla="*/ 1095615 w 1455521"/>
              <a:gd name="connsiteY1" fmla="*/ 0 h 932559"/>
              <a:gd name="connsiteX2" fmla="*/ 1455521 w 1455521"/>
              <a:gd name="connsiteY2" fmla="*/ 633348 h 932559"/>
              <a:gd name="connsiteX3" fmla="*/ 1285492 w 1455521"/>
              <a:gd name="connsiteY3" fmla="*/ 932559 h 932559"/>
              <a:gd name="connsiteX4" fmla="*/ 170030 w 1455521"/>
              <a:gd name="connsiteY4" fmla="*/ 932559 h 932559"/>
              <a:gd name="connsiteX5" fmla="*/ 0 w 1455521"/>
              <a:gd name="connsiteY5" fmla="*/ 633348 h 932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932559">
                <a:moveTo>
                  <a:pt x="359906" y="0"/>
                </a:moveTo>
                <a:lnTo>
                  <a:pt x="1095615" y="0"/>
                </a:lnTo>
                <a:lnTo>
                  <a:pt x="1455521" y="633348"/>
                </a:lnTo>
                <a:lnTo>
                  <a:pt x="1285492" y="932559"/>
                </a:lnTo>
                <a:lnTo>
                  <a:pt x="170030" y="932559"/>
                </a:lnTo>
                <a:lnTo>
                  <a:pt x="0" y="633348"/>
                </a:lnTo>
                <a:close/>
              </a:path>
            </a:pathLst>
          </a:cu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4" name="Hexagon 27">
            <a:extLst>
              <a:ext uri="{FF2B5EF4-FFF2-40B4-BE49-F238E27FC236}">
                <a16:creationId xmlns:a16="http://schemas.microsoft.com/office/drawing/2014/main" id="{5275D449-7441-440B-8584-96D25256F24D}"/>
              </a:ext>
            </a:extLst>
          </p:cNvPr>
          <p:cNvSpPr/>
          <p:nvPr userDrawn="1"/>
        </p:nvSpPr>
        <p:spPr>
          <a:xfrm>
            <a:off x="2783996" y="5245443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5" name="Hexagon 28">
            <a:extLst>
              <a:ext uri="{FF2B5EF4-FFF2-40B4-BE49-F238E27FC236}">
                <a16:creationId xmlns:a16="http://schemas.microsoft.com/office/drawing/2014/main" id="{94CFCD79-F5CD-4175-96DE-1AC2E1999DB6}"/>
              </a:ext>
            </a:extLst>
          </p:cNvPr>
          <p:cNvSpPr/>
          <p:nvPr userDrawn="1"/>
        </p:nvSpPr>
        <p:spPr>
          <a:xfrm>
            <a:off x="2767144" y="3880620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C8667104-E096-23C3-4C2C-5277C2AF5C57}"/>
              </a:ext>
            </a:extLst>
          </p:cNvPr>
          <p:cNvSpPr/>
          <p:nvPr userDrawn="1"/>
        </p:nvSpPr>
        <p:spPr>
          <a:xfrm>
            <a:off x="3702" y="448131"/>
            <a:ext cx="678871" cy="1266696"/>
          </a:xfrm>
          <a:custGeom>
            <a:avLst/>
            <a:gdLst>
              <a:gd name="connsiteX0" fmla="*/ 0 w 678871"/>
              <a:gd name="connsiteY0" fmla="*/ 0 h 1266696"/>
              <a:gd name="connsiteX1" fmla="*/ 318965 w 678871"/>
              <a:gd name="connsiteY1" fmla="*/ 0 h 1266696"/>
              <a:gd name="connsiteX2" fmla="*/ 678871 w 678871"/>
              <a:gd name="connsiteY2" fmla="*/ 633348 h 1266696"/>
              <a:gd name="connsiteX3" fmla="*/ 318965 w 678871"/>
              <a:gd name="connsiteY3" fmla="*/ 1266696 h 1266696"/>
              <a:gd name="connsiteX4" fmla="*/ 0 w 678871"/>
              <a:gd name="connsiteY4" fmla="*/ 1266696 h 1266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8871" h="1266696">
                <a:moveTo>
                  <a:pt x="0" y="0"/>
                </a:moveTo>
                <a:lnTo>
                  <a:pt x="318965" y="0"/>
                </a:lnTo>
                <a:lnTo>
                  <a:pt x="678871" y="633348"/>
                </a:lnTo>
                <a:lnTo>
                  <a:pt x="318965" y="1266696"/>
                </a:lnTo>
                <a:lnTo>
                  <a:pt x="0" y="1266696"/>
                </a:ln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8" name="Hexagon 31">
            <a:extLst>
              <a:ext uri="{FF2B5EF4-FFF2-40B4-BE49-F238E27FC236}">
                <a16:creationId xmlns:a16="http://schemas.microsoft.com/office/drawing/2014/main" id="{61BB4AB0-7C5C-4697-A25B-0AFD8754AB52}"/>
              </a:ext>
            </a:extLst>
          </p:cNvPr>
          <p:cNvSpPr/>
          <p:nvPr userDrawn="1"/>
        </p:nvSpPr>
        <p:spPr>
          <a:xfrm>
            <a:off x="1580353" y="3182793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noFill/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46" name="Freeform 45">
            <a:extLst>
              <a:ext uri="{FF2B5EF4-FFF2-40B4-BE49-F238E27FC236}">
                <a16:creationId xmlns:a16="http://schemas.microsoft.com/office/drawing/2014/main" id="{2363FF00-E570-D743-258E-E9FEF4F02A08}"/>
              </a:ext>
            </a:extLst>
          </p:cNvPr>
          <p:cNvSpPr/>
          <p:nvPr userDrawn="1"/>
        </p:nvSpPr>
        <p:spPr>
          <a:xfrm>
            <a:off x="6334981" y="5962237"/>
            <a:ext cx="1455521" cy="901561"/>
          </a:xfrm>
          <a:custGeom>
            <a:avLst/>
            <a:gdLst>
              <a:gd name="connsiteX0" fmla="*/ 359906 w 1455521"/>
              <a:gd name="connsiteY0" fmla="*/ 0 h 901561"/>
              <a:gd name="connsiteX1" fmla="*/ 1095615 w 1455521"/>
              <a:gd name="connsiteY1" fmla="*/ 0 h 901561"/>
              <a:gd name="connsiteX2" fmla="*/ 1455521 w 1455521"/>
              <a:gd name="connsiteY2" fmla="*/ 633348 h 901561"/>
              <a:gd name="connsiteX3" fmla="*/ 1303107 w 1455521"/>
              <a:gd name="connsiteY3" fmla="*/ 901561 h 901561"/>
              <a:gd name="connsiteX4" fmla="*/ 152415 w 1455521"/>
              <a:gd name="connsiteY4" fmla="*/ 901561 h 901561"/>
              <a:gd name="connsiteX5" fmla="*/ 0 w 1455521"/>
              <a:gd name="connsiteY5" fmla="*/ 633348 h 901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901561">
                <a:moveTo>
                  <a:pt x="359906" y="0"/>
                </a:moveTo>
                <a:lnTo>
                  <a:pt x="1095615" y="0"/>
                </a:lnTo>
                <a:lnTo>
                  <a:pt x="1455521" y="633348"/>
                </a:lnTo>
                <a:lnTo>
                  <a:pt x="1303107" y="901561"/>
                </a:lnTo>
                <a:lnTo>
                  <a:pt x="152415" y="901561"/>
                </a:lnTo>
                <a:lnTo>
                  <a:pt x="0" y="633348"/>
                </a:ln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id="{073CD90F-1E45-47EC-B558-D5F638F5FE6F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2754948" y="2502098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9" name="Content Placeholder 47">
            <a:extLst>
              <a:ext uri="{FF2B5EF4-FFF2-40B4-BE49-F238E27FC236}">
                <a16:creationId xmlns:a16="http://schemas.microsoft.com/office/drawing/2014/main" id="{9A501203-35D0-41A5-A2A4-9F05FAB495C4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391110" y="2493385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30" name="Content Placeholder 47">
            <a:extLst>
              <a:ext uri="{FF2B5EF4-FFF2-40B4-BE49-F238E27FC236}">
                <a16:creationId xmlns:a16="http://schemas.microsoft.com/office/drawing/2014/main" id="{1FA62038-8BB7-45FD-896E-34738A5578BD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5151412" y="5238680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31" name="Content Placeholder 47">
            <a:extLst>
              <a:ext uri="{FF2B5EF4-FFF2-40B4-BE49-F238E27FC236}">
                <a16:creationId xmlns:a16="http://schemas.microsoft.com/office/drawing/2014/main" id="{9A7E0EE6-5885-489B-81A9-65DBC0016938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3948599" y="3194928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1" name="Content Placeholder 47" descr="Click icon to add picture">
            <a:extLst>
              <a:ext uri="{FF2B5EF4-FFF2-40B4-BE49-F238E27FC236}">
                <a16:creationId xmlns:a16="http://schemas.microsoft.com/office/drawing/2014/main" id="{B7E46D91-6194-E279-CAE3-425E21FD4A8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096000" y="3093990"/>
            <a:ext cx="3034145" cy="187979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4722C9EB-D452-B3DF-5219-160F48DE7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703538"/>
            <a:ext cx="5055698" cy="1325563"/>
          </a:xfrm>
        </p:spPr>
        <p:txBody>
          <a:bodyPr anchor="b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0" name="Freeform 39">
            <a:extLst>
              <a:ext uri="{FF2B5EF4-FFF2-40B4-BE49-F238E27FC236}">
                <a16:creationId xmlns:a16="http://schemas.microsoft.com/office/drawing/2014/main" id="{E3C8467A-0A34-2A65-92FE-F12F6A3D84A6}"/>
              </a:ext>
            </a:extLst>
          </p:cNvPr>
          <p:cNvSpPr/>
          <p:nvPr userDrawn="1"/>
        </p:nvSpPr>
        <p:spPr>
          <a:xfrm>
            <a:off x="-6538" y="1815084"/>
            <a:ext cx="697438" cy="1266696"/>
          </a:xfrm>
          <a:custGeom>
            <a:avLst/>
            <a:gdLst>
              <a:gd name="connsiteX0" fmla="*/ 0 w 732607"/>
              <a:gd name="connsiteY0" fmla="*/ 0 h 1266696"/>
              <a:gd name="connsiteX1" fmla="*/ 372701 w 732607"/>
              <a:gd name="connsiteY1" fmla="*/ 0 h 1266696"/>
              <a:gd name="connsiteX2" fmla="*/ 732607 w 732607"/>
              <a:gd name="connsiteY2" fmla="*/ 633348 h 1266696"/>
              <a:gd name="connsiteX3" fmla="*/ 372701 w 732607"/>
              <a:gd name="connsiteY3" fmla="*/ 1266696 h 1266696"/>
              <a:gd name="connsiteX4" fmla="*/ 0 w 732607"/>
              <a:gd name="connsiteY4" fmla="*/ 1266696 h 1266696"/>
              <a:gd name="connsiteX0" fmla="*/ 43961 w 732607"/>
              <a:gd name="connsiteY0" fmla="*/ 8793 h 1266696"/>
              <a:gd name="connsiteX1" fmla="*/ 372701 w 732607"/>
              <a:gd name="connsiteY1" fmla="*/ 0 h 1266696"/>
              <a:gd name="connsiteX2" fmla="*/ 732607 w 732607"/>
              <a:gd name="connsiteY2" fmla="*/ 633348 h 1266696"/>
              <a:gd name="connsiteX3" fmla="*/ 372701 w 732607"/>
              <a:gd name="connsiteY3" fmla="*/ 1266696 h 1266696"/>
              <a:gd name="connsiteX4" fmla="*/ 0 w 732607"/>
              <a:gd name="connsiteY4" fmla="*/ 1266696 h 1266696"/>
              <a:gd name="connsiteX5" fmla="*/ 43961 w 732607"/>
              <a:gd name="connsiteY5" fmla="*/ 8793 h 1266696"/>
              <a:gd name="connsiteX0" fmla="*/ 8792 w 697438"/>
              <a:gd name="connsiteY0" fmla="*/ 8793 h 1266696"/>
              <a:gd name="connsiteX1" fmla="*/ 337532 w 697438"/>
              <a:gd name="connsiteY1" fmla="*/ 0 h 1266696"/>
              <a:gd name="connsiteX2" fmla="*/ 697438 w 697438"/>
              <a:gd name="connsiteY2" fmla="*/ 633348 h 1266696"/>
              <a:gd name="connsiteX3" fmla="*/ 337532 w 697438"/>
              <a:gd name="connsiteY3" fmla="*/ 1266696 h 1266696"/>
              <a:gd name="connsiteX4" fmla="*/ 0 w 697438"/>
              <a:gd name="connsiteY4" fmla="*/ 1266696 h 1266696"/>
              <a:gd name="connsiteX5" fmla="*/ 8792 w 697438"/>
              <a:gd name="connsiteY5" fmla="*/ 8793 h 1266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7438" h="1266696">
                <a:moveTo>
                  <a:pt x="8792" y="8793"/>
                </a:moveTo>
                <a:lnTo>
                  <a:pt x="337532" y="0"/>
                </a:lnTo>
                <a:lnTo>
                  <a:pt x="697438" y="633348"/>
                </a:lnTo>
                <a:lnTo>
                  <a:pt x="337532" y="1266696"/>
                </a:lnTo>
                <a:lnTo>
                  <a:pt x="0" y="1266696"/>
                </a:lnTo>
                <a:cubicBezTo>
                  <a:pt x="0" y="844464"/>
                  <a:pt x="8792" y="431025"/>
                  <a:pt x="8792" y="8793"/>
                </a:cubicBezTo>
                <a:close/>
              </a:path>
            </a:pathLst>
          </a:cu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73342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5518B595-5A04-0768-52B1-73F11E475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572" y="3435545"/>
            <a:ext cx="4253399" cy="1740114"/>
          </a:xfrm>
        </p:spPr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Freeform: Shape 4">
            <a:extLst>
              <a:ext uri="{FF2B5EF4-FFF2-40B4-BE49-F238E27FC236}">
                <a16:creationId xmlns:a16="http://schemas.microsoft.com/office/drawing/2014/main" id="{AE722AFD-22D7-4BD8-B055-3867C3800E16}"/>
              </a:ext>
            </a:extLst>
          </p:cNvPr>
          <p:cNvSpPr/>
          <p:nvPr userDrawn="1"/>
        </p:nvSpPr>
        <p:spPr>
          <a:xfrm>
            <a:off x="6282845" y="525294"/>
            <a:ext cx="1913128" cy="2140085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5D0355E4-3980-42A9-9376-74163520D39D}"/>
              </a:ext>
            </a:extLst>
          </p:cNvPr>
          <p:cNvSpPr/>
          <p:nvPr userDrawn="1"/>
        </p:nvSpPr>
        <p:spPr>
          <a:xfrm>
            <a:off x="8375472" y="496110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70174533-8C0E-4E82-A582-891A0555FA1F}"/>
              </a:ext>
            </a:extLst>
          </p:cNvPr>
          <p:cNvSpPr/>
          <p:nvPr userDrawn="1"/>
        </p:nvSpPr>
        <p:spPr>
          <a:xfrm>
            <a:off x="7328126" y="2310315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71E3938-A754-4D49-B509-249EE9BD83AB}"/>
              </a:ext>
            </a:extLst>
          </p:cNvPr>
          <p:cNvSpPr/>
          <p:nvPr userDrawn="1"/>
        </p:nvSpPr>
        <p:spPr>
          <a:xfrm>
            <a:off x="8375472" y="4095335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9D430ED-A815-4274-966C-8192C4230569}"/>
              </a:ext>
            </a:extLst>
          </p:cNvPr>
          <p:cNvSpPr/>
          <p:nvPr userDrawn="1"/>
        </p:nvSpPr>
        <p:spPr>
          <a:xfrm>
            <a:off x="9403474" y="2310314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24" name="Content placeholder 47" descr="Click icon to add picture">
            <a:extLst>
              <a:ext uri="{FF2B5EF4-FFF2-40B4-BE49-F238E27FC236}">
                <a16:creationId xmlns:a16="http://schemas.microsoft.com/office/drawing/2014/main" id="{5414CF94-2913-4AE7-AAC3-3D61FE74288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74027" y="1076241"/>
            <a:ext cx="1913128" cy="105472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</a:t>
            </a:r>
            <a:r>
              <a:rPr lang="zh-CN" altLang="en-US" dirty="0"/>
              <a:t> </a:t>
            </a:r>
            <a:r>
              <a:rPr lang="en-US" altLang="zh-CN" dirty="0"/>
              <a:t>Master title style </a:t>
            </a:r>
          </a:p>
        </p:txBody>
      </p:sp>
      <p:sp>
        <p:nvSpPr>
          <p:cNvPr id="26" name="Content placeholder 47" descr="Click icon to add picture">
            <a:extLst>
              <a:ext uri="{FF2B5EF4-FFF2-40B4-BE49-F238E27FC236}">
                <a16:creationId xmlns:a16="http://schemas.microsoft.com/office/drawing/2014/main" id="{3CE3485A-395E-4C5F-A00F-D230FF7CFB9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375472" y="1076241"/>
            <a:ext cx="1904890" cy="105472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</a:t>
            </a:r>
            <a:r>
              <a:rPr lang="zh-CN" altLang="en-US" dirty="0"/>
              <a:t> </a:t>
            </a:r>
            <a:r>
              <a:rPr lang="en-US" altLang="zh-CN" dirty="0"/>
              <a:t>Master title style </a:t>
            </a:r>
          </a:p>
        </p:txBody>
      </p:sp>
      <p:sp>
        <p:nvSpPr>
          <p:cNvPr id="33" name="Content placeholder 47" descr="Click icon to add picture">
            <a:extLst>
              <a:ext uri="{FF2B5EF4-FFF2-40B4-BE49-F238E27FC236}">
                <a16:creationId xmlns:a16="http://schemas.microsoft.com/office/drawing/2014/main" id="{6A8DFBFF-5B07-49C6-ADB8-341FCD1E753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321949" y="2844725"/>
            <a:ext cx="1914694" cy="108919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4" name="Content placeholder 47" descr="Click icon to add picture">
            <a:extLst>
              <a:ext uri="{FF2B5EF4-FFF2-40B4-BE49-F238E27FC236}">
                <a16:creationId xmlns:a16="http://schemas.microsoft.com/office/drawing/2014/main" id="{1AC7F192-CFC3-470A-9467-330212C6F52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409651" y="2826795"/>
            <a:ext cx="1913128" cy="110712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5" name="Content placeholder 47" descr="Click icon to add picture">
            <a:extLst>
              <a:ext uri="{FF2B5EF4-FFF2-40B4-BE49-F238E27FC236}">
                <a16:creationId xmlns:a16="http://schemas.microsoft.com/office/drawing/2014/main" id="{A5D53FF3-B0CD-4D31-9128-2D2E0E89F09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67234" y="4631270"/>
            <a:ext cx="1913128" cy="107568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6" name="Freeform: Shape 6">
            <a:extLst>
              <a:ext uri="{FF2B5EF4-FFF2-40B4-BE49-F238E27FC236}">
                <a16:creationId xmlns:a16="http://schemas.microsoft.com/office/drawing/2014/main" id="{4D27EAE5-5D14-4E2B-9A4E-E1CE7C26F40F}"/>
              </a:ext>
            </a:extLst>
          </p:cNvPr>
          <p:cNvSpPr/>
          <p:nvPr userDrawn="1"/>
        </p:nvSpPr>
        <p:spPr>
          <a:xfrm>
            <a:off x="630971" y="606175"/>
            <a:ext cx="1913128" cy="2140085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0B88ADED-0863-78D3-7710-E131932E965F}"/>
              </a:ext>
            </a:extLst>
          </p:cNvPr>
          <p:cNvSpPr/>
          <p:nvPr userDrawn="1"/>
        </p:nvSpPr>
        <p:spPr>
          <a:xfrm>
            <a:off x="10460480" y="505838"/>
            <a:ext cx="1731521" cy="2159541"/>
          </a:xfrm>
          <a:custGeom>
            <a:avLst/>
            <a:gdLst>
              <a:gd name="connsiteX0" fmla="*/ 953758 w 1731521"/>
              <a:gd name="connsiteY0" fmla="*/ 0 h 2159541"/>
              <a:gd name="connsiteX1" fmla="*/ 1731521 w 1731521"/>
              <a:gd name="connsiteY1" fmla="*/ 438909 h 2159541"/>
              <a:gd name="connsiteX2" fmla="*/ 1731521 w 1731521"/>
              <a:gd name="connsiteY2" fmla="*/ 1724628 h 2159541"/>
              <a:gd name="connsiteX3" fmla="*/ 956364 w 1731521"/>
              <a:gd name="connsiteY3" fmla="*/ 2159541 h 2159541"/>
              <a:gd name="connsiteX4" fmla="*/ 0 w 1731521"/>
              <a:gd name="connsiteY4" fmla="*/ 1623503 h 2159541"/>
              <a:gd name="connsiteX5" fmla="*/ 0 w 1731521"/>
              <a:gd name="connsiteY5" fmla="*/ 543733 h 2159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31521" h="2159541">
                <a:moveTo>
                  <a:pt x="953758" y="0"/>
                </a:moveTo>
                <a:lnTo>
                  <a:pt x="1731521" y="438909"/>
                </a:lnTo>
                <a:lnTo>
                  <a:pt x="1731521" y="1724628"/>
                </a:lnTo>
                <a:lnTo>
                  <a:pt x="956364" y="2159541"/>
                </a:lnTo>
                <a:lnTo>
                  <a:pt x="0" y="1623503"/>
                </a:lnTo>
                <a:lnTo>
                  <a:pt x="0" y="543733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32435EB1-8BEE-9EEE-D9E4-E53D56B7E09C}"/>
              </a:ext>
            </a:extLst>
          </p:cNvPr>
          <p:cNvSpPr/>
          <p:nvPr userDrawn="1"/>
        </p:nvSpPr>
        <p:spPr>
          <a:xfrm>
            <a:off x="11498097" y="2436654"/>
            <a:ext cx="698022" cy="1868948"/>
          </a:xfrm>
          <a:custGeom>
            <a:avLst/>
            <a:gdLst>
              <a:gd name="connsiteX0" fmla="*/ 698022 w 698022"/>
              <a:gd name="connsiteY0" fmla="*/ 0 h 1868948"/>
              <a:gd name="connsiteX1" fmla="*/ 698022 w 698022"/>
              <a:gd name="connsiteY1" fmla="*/ 1868948 h 1868948"/>
              <a:gd name="connsiteX2" fmla="*/ 0 w 698022"/>
              <a:gd name="connsiteY2" fmla="*/ 1477709 h 1868948"/>
              <a:gd name="connsiteX3" fmla="*/ 0 w 698022"/>
              <a:gd name="connsiteY3" fmla="*/ 397939 h 1868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8022" h="1868948">
                <a:moveTo>
                  <a:pt x="698022" y="0"/>
                </a:moveTo>
                <a:lnTo>
                  <a:pt x="698022" y="1868948"/>
                </a:lnTo>
                <a:lnTo>
                  <a:pt x="0" y="1477709"/>
                </a:lnTo>
                <a:lnTo>
                  <a:pt x="0" y="397939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0" name="Freeform 29">
            <a:extLst>
              <a:ext uri="{FF2B5EF4-FFF2-40B4-BE49-F238E27FC236}">
                <a16:creationId xmlns:a16="http://schemas.microsoft.com/office/drawing/2014/main" id="{2692688E-3654-181E-6244-F2CED7612746}"/>
              </a:ext>
            </a:extLst>
          </p:cNvPr>
          <p:cNvSpPr/>
          <p:nvPr userDrawn="1"/>
        </p:nvSpPr>
        <p:spPr>
          <a:xfrm>
            <a:off x="10460480" y="4114794"/>
            <a:ext cx="1731521" cy="2159541"/>
          </a:xfrm>
          <a:custGeom>
            <a:avLst/>
            <a:gdLst>
              <a:gd name="connsiteX0" fmla="*/ 953758 w 1731521"/>
              <a:gd name="connsiteY0" fmla="*/ 0 h 2159541"/>
              <a:gd name="connsiteX1" fmla="*/ 1731521 w 1731521"/>
              <a:gd name="connsiteY1" fmla="*/ 438909 h 2159541"/>
              <a:gd name="connsiteX2" fmla="*/ 1731521 w 1731521"/>
              <a:gd name="connsiteY2" fmla="*/ 1724629 h 2159541"/>
              <a:gd name="connsiteX3" fmla="*/ 956364 w 1731521"/>
              <a:gd name="connsiteY3" fmla="*/ 2159541 h 2159541"/>
              <a:gd name="connsiteX4" fmla="*/ 0 w 1731521"/>
              <a:gd name="connsiteY4" fmla="*/ 1623503 h 2159541"/>
              <a:gd name="connsiteX5" fmla="*/ 0 w 1731521"/>
              <a:gd name="connsiteY5" fmla="*/ 543733 h 2159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31521" h="2159541">
                <a:moveTo>
                  <a:pt x="953758" y="0"/>
                </a:moveTo>
                <a:lnTo>
                  <a:pt x="1731521" y="438909"/>
                </a:lnTo>
                <a:lnTo>
                  <a:pt x="1731521" y="1724629"/>
                </a:lnTo>
                <a:lnTo>
                  <a:pt x="956364" y="2159541"/>
                </a:lnTo>
                <a:lnTo>
                  <a:pt x="0" y="1623503"/>
                </a:lnTo>
                <a:lnTo>
                  <a:pt x="0" y="543733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01796F5D-2CC8-44C2-B5B5-E61BEFFF5A72}"/>
              </a:ext>
            </a:extLst>
          </p:cNvPr>
          <p:cNvSpPr/>
          <p:nvPr userDrawn="1"/>
        </p:nvSpPr>
        <p:spPr>
          <a:xfrm>
            <a:off x="5252937" y="2290859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3093633-6A91-42B5-961C-4B3A5DDF2146}"/>
              </a:ext>
            </a:extLst>
          </p:cNvPr>
          <p:cNvSpPr/>
          <p:nvPr userDrawn="1"/>
        </p:nvSpPr>
        <p:spPr>
          <a:xfrm>
            <a:off x="6310033" y="4056424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6B1A7E0-D0BF-7FCA-D296-94BFC0D611C5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>
          <a:xfrm>
            <a:off x="484632" y="6217920"/>
            <a:ext cx="4114800" cy="365125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AC10D1-DF42-8734-0793-84312B963E6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>
          <a:xfrm>
            <a:off x="11194169" y="6217920"/>
            <a:ext cx="458592" cy="365125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8620970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528">
          <p15:clr>
            <a:srgbClr val="FBAE40"/>
          </p15:clr>
        </p15:guide>
        <p15:guide id="2" pos="504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0C1D3CF-F6AF-93EB-C40E-C278E58442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574" y="2096892"/>
            <a:ext cx="5117162" cy="1325563"/>
          </a:xfrm>
        </p:spPr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Content placeholder 47">
            <a:extLst>
              <a:ext uri="{FF2B5EF4-FFF2-40B4-BE49-F238E27FC236}">
                <a16:creationId xmlns:a16="http://schemas.microsoft.com/office/drawing/2014/main" id="{E61594E5-F661-407F-9B5E-62267D2E6AA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09574" y="3435546"/>
            <a:ext cx="4260180" cy="129453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988BDF24-3B67-5B77-0D48-319FA7FD0F65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5745001" y="0"/>
            <a:ext cx="6446999" cy="6858000"/>
          </a:xfrm>
          <a:custGeom>
            <a:avLst/>
            <a:gdLst>
              <a:gd name="connsiteX0" fmla="*/ 2550369 w 6483642"/>
              <a:gd name="connsiteY0" fmla="*/ 0 h 6858000"/>
              <a:gd name="connsiteX1" fmla="*/ 4338592 w 6483642"/>
              <a:gd name="connsiteY1" fmla="*/ 0 h 6858000"/>
              <a:gd name="connsiteX2" fmla="*/ 6483642 w 6483642"/>
              <a:gd name="connsiteY2" fmla="*/ 1338386 h 6858000"/>
              <a:gd name="connsiteX3" fmla="*/ 6483642 w 6483642"/>
              <a:gd name="connsiteY3" fmla="*/ 5624376 h 6858000"/>
              <a:gd name="connsiteX4" fmla="*/ 4378767 w 6483642"/>
              <a:gd name="connsiteY4" fmla="*/ 6858000 h 6858000"/>
              <a:gd name="connsiteX5" fmla="*/ 2590564 w 6483642"/>
              <a:gd name="connsiteY5" fmla="*/ 6858000 h 6858000"/>
              <a:gd name="connsiteX6" fmla="*/ 133 w 6483642"/>
              <a:gd name="connsiteY6" fmla="*/ 5332429 h 6858000"/>
              <a:gd name="connsiteX7" fmla="*/ 20164 w 6483642"/>
              <a:gd name="connsiteY7" fmla="*/ 1404433 h 6858000"/>
              <a:gd name="connsiteX0" fmla="*/ 2530205 w 6463478"/>
              <a:gd name="connsiteY0" fmla="*/ 0 h 6858000"/>
              <a:gd name="connsiteX1" fmla="*/ 4318428 w 6463478"/>
              <a:gd name="connsiteY1" fmla="*/ 0 h 6858000"/>
              <a:gd name="connsiteX2" fmla="*/ 6463478 w 6463478"/>
              <a:gd name="connsiteY2" fmla="*/ 1338386 h 6858000"/>
              <a:gd name="connsiteX3" fmla="*/ 6463478 w 6463478"/>
              <a:gd name="connsiteY3" fmla="*/ 5624376 h 6858000"/>
              <a:gd name="connsiteX4" fmla="*/ 4358603 w 6463478"/>
              <a:gd name="connsiteY4" fmla="*/ 6858000 h 6858000"/>
              <a:gd name="connsiteX5" fmla="*/ 2570400 w 6463478"/>
              <a:gd name="connsiteY5" fmla="*/ 6858000 h 6858000"/>
              <a:gd name="connsiteX6" fmla="*/ 17140 w 6463478"/>
              <a:gd name="connsiteY6" fmla="*/ 5339864 h 6858000"/>
              <a:gd name="connsiteX7" fmla="*/ 0 w 6463478"/>
              <a:gd name="connsiteY7" fmla="*/ 1404433 h 6858000"/>
              <a:gd name="connsiteX8" fmla="*/ 2530205 w 6463478"/>
              <a:gd name="connsiteY8" fmla="*/ 0 h 6858000"/>
              <a:gd name="connsiteX0" fmla="*/ 2513726 w 6446999"/>
              <a:gd name="connsiteY0" fmla="*/ 0 h 6858000"/>
              <a:gd name="connsiteX1" fmla="*/ 4301949 w 6446999"/>
              <a:gd name="connsiteY1" fmla="*/ 0 h 6858000"/>
              <a:gd name="connsiteX2" fmla="*/ 6446999 w 6446999"/>
              <a:gd name="connsiteY2" fmla="*/ 1338386 h 6858000"/>
              <a:gd name="connsiteX3" fmla="*/ 6446999 w 6446999"/>
              <a:gd name="connsiteY3" fmla="*/ 5624376 h 6858000"/>
              <a:gd name="connsiteX4" fmla="*/ 4342124 w 6446999"/>
              <a:gd name="connsiteY4" fmla="*/ 6858000 h 6858000"/>
              <a:gd name="connsiteX5" fmla="*/ 2553921 w 6446999"/>
              <a:gd name="connsiteY5" fmla="*/ 6858000 h 6858000"/>
              <a:gd name="connsiteX6" fmla="*/ 661 w 6446999"/>
              <a:gd name="connsiteY6" fmla="*/ 5339864 h 6858000"/>
              <a:gd name="connsiteX7" fmla="*/ 299 w 6446999"/>
              <a:gd name="connsiteY7" fmla="*/ 1396044 h 6858000"/>
              <a:gd name="connsiteX8" fmla="*/ 2513726 w 6446999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46999" h="6858000">
                <a:moveTo>
                  <a:pt x="2513726" y="0"/>
                </a:moveTo>
                <a:lnTo>
                  <a:pt x="4301949" y="0"/>
                </a:lnTo>
                <a:lnTo>
                  <a:pt x="6446999" y="1338386"/>
                </a:lnTo>
                <a:lnTo>
                  <a:pt x="6446999" y="5624376"/>
                </a:lnTo>
                <a:lnTo>
                  <a:pt x="4342124" y="6858000"/>
                </a:lnTo>
                <a:lnTo>
                  <a:pt x="2553921" y="6858000"/>
                </a:lnTo>
                <a:lnTo>
                  <a:pt x="661" y="5339864"/>
                </a:lnTo>
                <a:cubicBezTo>
                  <a:pt x="-1473" y="4048155"/>
                  <a:pt x="2433" y="2687753"/>
                  <a:pt x="299" y="1396044"/>
                </a:cubicBezTo>
                <a:lnTo>
                  <a:pt x="2513726" y="0"/>
                </a:ln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dirty="0">
                <a:solidFill>
                  <a:schemeClr val="accent6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F6C45B-70BB-86F1-1866-F93BEC26ACF8}"/>
              </a:ext>
            </a:extLst>
          </p:cNvPr>
          <p:cNvSpPr>
            <a:spLocks noGrp="1"/>
          </p:cNvSpPr>
          <p:nvPr>
            <p:ph type="ftr" sz="quarter" idx="52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70044D-485D-043B-9D5B-C01AA8E06447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1612598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4">
            <a:extLst>
              <a:ext uri="{FF2B5EF4-FFF2-40B4-BE49-F238E27FC236}">
                <a16:creationId xmlns:a16="http://schemas.microsoft.com/office/drawing/2014/main" id="{F73BF8E3-2426-5D65-6582-D4B03C765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0510" y="2016579"/>
            <a:ext cx="4441188" cy="27758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ADF8D8A3-175E-9A50-A98B-3766DAAB5EE2}"/>
              </a:ext>
            </a:extLst>
          </p:cNvPr>
          <p:cNvSpPr/>
          <p:nvPr userDrawn="1"/>
        </p:nvSpPr>
        <p:spPr>
          <a:xfrm rot="5400000">
            <a:off x="1308232" y="2004972"/>
            <a:ext cx="3593592" cy="2880360"/>
          </a:xfrm>
          <a:prstGeom prst="hexagon">
            <a:avLst>
              <a:gd name="adj" fmla="val 31211"/>
              <a:gd name="vf" fmla="val 11547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1" name="Text 47" descr="Click icon to add picture">
            <a:extLst>
              <a:ext uri="{FF2B5EF4-FFF2-40B4-BE49-F238E27FC236}">
                <a16:creationId xmlns:a16="http://schemas.microsoft.com/office/drawing/2014/main" id="{B264F104-ED4D-9A7F-E598-295893E05B7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319235" y="2911781"/>
            <a:ext cx="1570612" cy="107082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1" cap="all" baseline="0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7A084A88-6A62-9495-6CFE-1127D5CAAAB2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581710" y="555648"/>
            <a:ext cx="5045662" cy="5783096"/>
          </a:xfrm>
          <a:custGeom>
            <a:avLst/>
            <a:gdLst>
              <a:gd name="connsiteX0" fmla="*/ 2523318 w 5045662"/>
              <a:gd name="connsiteY0" fmla="*/ 1092708 h 5783096"/>
              <a:gd name="connsiteX1" fmla="*/ 1083139 w 5045662"/>
              <a:gd name="connsiteY1" fmla="*/ 1991697 h 5783096"/>
              <a:gd name="connsiteX2" fmla="*/ 1083139 w 5045662"/>
              <a:gd name="connsiteY2" fmla="*/ 3787311 h 5783096"/>
              <a:gd name="connsiteX3" fmla="*/ 2523318 w 5045662"/>
              <a:gd name="connsiteY3" fmla="*/ 4686300 h 5783096"/>
              <a:gd name="connsiteX4" fmla="*/ 3963497 w 5045662"/>
              <a:gd name="connsiteY4" fmla="*/ 3787311 h 5783096"/>
              <a:gd name="connsiteX5" fmla="*/ 3963497 w 5045662"/>
              <a:gd name="connsiteY5" fmla="*/ 1991697 h 5783096"/>
              <a:gd name="connsiteX6" fmla="*/ 2470122 w 5045662"/>
              <a:gd name="connsiteY6" fmla="*/ 0 h 5783096"/>
              <a:gd name="connsiteX7" fmla="*/ 5037208 w 5045662"/>
              <a:gd name="connsiteY7" fmla="*/ 1458369 h 5783096"/>
              <a:gd name="connsiteX8" fmla="*/ 5045662 w 5045662"/>
              <a:gd name="connsiteY8" fmla="*/ 4339769 h 5783096"/>
              <a:gd name="connsiteX9" fmla="*/ 2561576 w 5045662"/>
              <a:gd name="connsiteY9" fmla="*/ 5783096 h 5783096"/>
              <a:gd name="connsiteX10" fmla="*/ 24164 w 5045662"/>
              <a:gd name="connsiteY10" fmla="*/ 4354881 h 5783096"/>
              <a:gd name="connsiteX11" fmla="*/ 0 w 5045662"/>
              <a:gd name="connsiteY11" fmla="*/ 1453765 h 5783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045662" h="5783096">
                <a:moveTo>
                  <a:pt x="2523318" y="1092708"/>
                </a:moveTo>
                <a:lnTo>
                  <a:pt x="1083139" y="1991697"/>
                </a:lnTo>
                <a:lnTo>
                  <a:pt x="1083139" y="3787311"/>
                </a:lnTo>
                <a:lnTo>
                  <a:pt x="2523318" y="4686300"/>
                </a:lnTo>
                <a:lnTo>
                  <a:pt x="3963497" y="3787311"/>
                </a:lnTo>
                <a:lnTo>
                  <a:pt x="3963497" y="1991697"/>
                </a:lnTo>
                <a:close/>
                <a:moveTo>
                  <a:pt x="2470122" y="0"/>
                </a:moveTo>
                <a:lnTo>
                  <a:pt x="5037208" y="1458369"/>
                </a:lnTo>
                <a:cubicBezTo>
                  <a:pt x="5040026" y="2418836"/>
                  <a:pt x="5042844" y="3379302"/>
                  <a:pt x="5045662" y="4339769"/>
                </a:cubicBezTo>
                <a:lnTo>
                  <a:pt x="2561576" y="5783096"/>
                </a:lnTo>
                <a:lnTo>
                  <a:pt x="24164" y="4354881"/>
                </a:lnTo>
                <a:lnTo>
                  <a:pt x="0" y="1453765"/>
                </a:lnTo>
                <a:close/>
              </a:path>
            </a:pathLst>
          </a:custGeom>
        </p:spPr>
        <p:txBody>
          <a:bodyPr wrap="square" tIns="457200">
            <a:noAutofit/>
          </a:bodyPr>
          <a:lstStyle>
            <a:lvl1pPr marL="0" indent="0" algn="ctr">
              <a:buNone/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77113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2BC57-1D8D-9F59-24F9-1E8232279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829" y="507076"/>
            <a:ext cx="10515600" cy="1115434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47">
            <a:extLst>
              <a:ext uri="{FF2B5EF4-FFF2-40B4-BE49-F238E27FC236}">
                <a16:creationId xmlns:a16="http://schemas.microsoft.com/office/drawing/2014/main" id="{561744A6-D3EA-42C3-8E71-3BB8BA1E6149}"/>
              </a:ext>
            </a:extLst>
          </p:cNvPr>
          <p:cNvSpPr>
            <a:spLocks noGrp="1"/>
          </p:cNvSpPr>
          <p:nvPr>
            <p:ph type="chart" sz="quarter" idx="27" hasCustomPrompt="1"/>
          </p:nvPr>
        </p:nvSpPr>
        <p:spPr>
          <a:xfrm>
            <a:off x="587829" y="1622510"/>
            <a:ext cx="10889796" cy="415575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 altLang="zh-CN" dirty="0"/>
              <a:t>Click to edit master text style</a:t>
            </a:r>
            <a:endParaRPr lang="zh-CN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C82179-6F61-D1EC-D800-74B748B37F0E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803A51-0211-9F66-D20B-444BC94AA39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6768272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desig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4">
            <a:extLst>
              <a:ext uri="{FF2B5EF4-FFF2-40B4-BE49-F238E27FC236}">
                <a16:creationId xmlns:a16="http://schemas.microsoft.com/office/drawing/2014/main" id="{05751864-B11A-0286-13EA-2AC2A2C8D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709" y="721538"/>
            <a:ext cx="10889796" cy="141899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able placeholder">
            <a:extLst>
              <a:ext uri="{FF2B5EF4-FFF2-40B4-BE49-F238E27FC236}">
                <a16:creationId xmlns:a16="http://schemas.microsoft.com/office/drawing/2014/main" id="{CFC5FF09-DE50-4155-81A0-5DD9B700F205}"/>
              </a:ext>
            </a:extLst>
          </p:cNvPr>
          <p:cNvSpPr>
            <a:spLocks noGrp="1"/>
          </p:cNvSpPr>
          <p:nvPr>
            <p:ph type="tbl" sz="quarter" idx="27" hasCustomPrompt="1"/>
          </p:nvPr>
        </p:nvSpPr>
        <p:spPr>
          <a:xfrm>
            <a:off x="581709" y="1614198"/>
            <a:ext cx="10889796" cy="431785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 altLang="zh-CN" dirty="0"/>
              <a:t>Click to edit master text style</a:t>
            </a:r>
            <a:endParaRPr lang="zh-CN" altLang="en-US"/>
          </a:p>
        </p:txBody>
      </p:sp>
      <p:sp>
        <p:nvSpPr>
          <p:cNvPr id="9" name="Freeform: Shape 5">
            <a:extLst>
              <a:ext uri="{FF2B5EF4-FFF2-40B4-BE49-F238E27FC236}">
                <a16:creationId xmlns:a16="http://schemas.microsoft.com/office/drawing/2014/main" id="{3F619E6B-153E-B522-47EB-4104C405736C}"/>
              </a:ext>
            </a:extLst>
          </p:cNvPr>
          <p:cNvSpPr/>
          <p:nvPr userDrawn="1"/>
        </p:nvSpPr>
        <p:spPr>
          <a:xfrm>
            <a:off x="10551278" y="4665388"/>
            <a:ext cx="603952" cy="68174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87A7B3D-E004-6D6A-5979-8F1BADBC9237}"/>
              </a:ext>
            </a:extLst>
          </p:cNvPr>
          <p:cNvSpPr/>
          <p:nvPr userDrawn="1"/>
        </p:nvSpPr>
        <p:spPr>
          <a:xfrm>
            <a:off x="10524774" y="5146146"/>
            <a:ext cx="1667226" cy="1711855"/>
          </a:xfrm>
          <a:custGeom>
            <a:avLst/>
            <a:gdLst>
              <a:gd name="connsiteX0" fmla="*/ 998834 w 1667226"/>
              <a:gd name="connsiteY0" fmla="*/ 0 h 1711855"/>
              <a:gd name="connsiteX1" fmla="*/ 1667226 w 1667226"/>
              <a:gd name="connsiteY1" fmla="*/ 373790 h 1711855"/>
              <a:gd name="connsiteX2" fmla="*/ 1667226 w 1667226"/>
              <a:gd name="connsiteY2" fmla="*/ 1711855 h 1711855"/>
              <a:gd name="connsiteX3" fmla="*/ 48502 w 1667226"/>
              <a:gd name="connsiteY3" fmla="*/ 1711855 h 1711855"/>
              <a:gd name="connsiteX4" fmla="*/ 0 w 1667226"/>
              <a:gd name="connsiteY4" fmla="*/ 1684915 h 1711855"/>
              <a:gd name="connsiteX5" fmla="*/ 0 w 1667226"/>
              <a:gd name="connsiteY5" fmla="*/ 564300 h 1711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67226" h="1711855">
                <a:moveTo>
                  <a:pt x="998834" y="0"/>
                </a:moveTo>
                <a:lnTo>
                  <a:pt x="1667226" y="373790"/>
                </a:lnTo>
                <a:lnTo>
                  <a:pt x="1667226" y="1711855"/>
                </a:lnTo>
                <a:lnTo>
                  <a:pt x="48502" y="1711855"/>
                </a:lnTo>
                <a:lnTo>
                  <a:pt x="0" y="1684915"/>
                </a:lnTo>
                <a:lnTo>
                  <a:pt x="0" y="564300"/>
                </a:lnTo>
                <a:close/>
              </a:path>
            </a:pathLst>
          </a:cu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3" name="Freeform: Shape 11">
            <a:extLst>
              <a:ext uri="{FF2B5EF4-FFF2-40B4-BE49-F238E27FC236}">
                <a16:creationId xmlns:a16="http://schemas.microsoft.com/office/drawing/2014/main" id="{A4CA3A93-BDBF-112D-54A0-05BF6B06BCC1}"/>
              </a:ext>
            </a:extLst>
          </p:cNvPr>
          <p:cNvSpPr/>
          <p:nvPr userDrawn="1"/>
        </p:nvSpPr>
        <p:spPr>
          <a:xfrm>
            <a:off x="10177285" y="5347130"/>
            <a:ext cx="748554" cy="85636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F7A154B-D8F5-C1FB-307D-496380875BD1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28715E-D2CE-A33E-1A28-4E627F239BB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1212563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BF58E95-E9E1-28E6-FB2F-DE80889223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9079" y="1856195"/>
            <a:ext cx="4518122" cy="1688906"/>
          </a:xfrm>
        </p:spPr>
        <p:txBody>
          <a:bodyPr anchor="b">
            <a:noAutofit/>
          </a:bodyPr>
          <a:lstStyle>
            <a:lvl1pPr>
              <a:defRPr sz="2700">
                <a:latin typeface="+mn-lt"/>
              </a:defRPr>
            </a:lvl1pPr>
          </a:lstStyle>
          <a:p>
            <a:r>
              <a:rPr lang="en-US" dirty="0"/>
              <a:t>Click to edit </a:t>
            </a:r>
            <a:r>
              <a:rPr lang="en-US" altLang="zh-CN" dirty="0"/>
              <a:t>Text</a:t>
            </a:r>
            <a:r>
              <a:rPr lang="zh-CN" altLang="en-US" dirty="0"/>
              <a:t> </a:t>
            </a:r>
            <a:r>
              <a:rPr lang="en-US" dirty="0"/>
              <a:t>style</a:t>
            </a:r>
          </a:p>
        </p:txBody>
      </p:sp>
      <p:sp>
        <p:nvSpPr>
          <p:cNvPr id="11" name="subtitle 47">
            <a:extLst>
              <a:ext uri="{FF2B5EF4-FFF2-40B4-BE49-F238E27FC236}">
                <a16:creationId xmlns:a16="http://schemas.microsoft.com/office/drawing/2014/main" id="{3B45AD65-2B81-A368-E5F0-5C61D0B1DFE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095999" y="3695015"/>
            <a:ext cx="4672693" cy="168890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accent4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4" name="Freeform: Shape 5">
            <a:extLst>
              <a:ext uri="{FF2B5EF4-FFF2-40B4-BE49-F238E27FC236}">
                <a16:creationId xmlns:a16="http://schemas.microsoft.com/office/drawing/2014/main" id="{0CA4AA19-0D07-46AB-AC12-64054BBBB499}"/>
              </a:ext>
            </a:extLst>
          </p:cNvPr>
          <p:cNvSpPr/>
          <p:nvPr userDrawn="1"/>
        </p:nvSpPr>
        <p:spPr>
          <a:xfrm>
            <a:off x="3843559" y="722518"/>
            <a:ext cx="1244907" cy="140525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Freeform: Shape 6">
            <a:extLst>
              <a:ext uri="{FF2B5EF4-FFF2-40B4-BE49-F238E27FC236}">
                <a16:creationId xmlns:a16="http://schemas.microsoft.com/office/drawing/2014/main" id="{DF781D9E-0DF5-4DDA-84E6-35DFB054158C}"/>
              </a:ext>
            </a:extLst>
          </p:cNvPr>
          <p:cNvSpPr/>
          <p:nvPr userDrawn="1"/>
        </p:nvSpPr>
        <p:spPr>
          <a:xfrm>
            <a:off x="1223929" y="1436914"/>
            <a:ext cx="2857005" cy="326977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600" dirty="0"/>
          </a:p>
        </p:txBody>
      </p:sp>
      <p:sp>
        <p:nvSpPr>
          <p:cNvPr id="6" name="Freeform: Shape 7">
            <a:extLst>
              <a:ext uri="{FF2B5EF4-FFF2-40B4-BE49-F238E27FC236}">
                <a16:creationId xmlns:a16="http://schemas.microsoft.com/office/drawing/2014/main" id="{86BA1075-E23C-4BC9-8F67-B2E408F864D2}"/>
              </a:ext>
            </a:extLst>
          </p:cNvPr>
          <p:cNvSpPr/>
          <p:nvPr userDrawn="1"/>
        </p:nvSpPr>
        <p:spPr>
          <a:xfrm>
            <a:off x="758702" y="3457554"/>
            <a:ext cx="1208037" cy="138175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Freeform: Shape 11">
            <a:extLst>
              <a:ext uri="{FF2B5EF4-FFF2-40B4-BE49-F238E27FC236}">
                <a16:creationId xmlns:a16="http://schemas.microsoft.com/office/drawing/2014/main" id="{B2A4CA75-D17E-243B-9C56-A63C75AF6D56}"/>
              </a:ext>
            </a:extLst>
          </p:cNvPr>
          <p:cNvSpPr/>
          <p:nvPr userDrawn="1"/>
        </p:nvSpPr>
        <p:spPr>
          <a:xfrm>
            <a:off x="2917915" y="4662164"/>
            <a:ext cx="663381" cy="75892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64077E-956B-EA3A-700F-A833D82341FE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>
            <a:noAutofit/>
          </a:bodyPr>
          <a:lstStyle/>
          <a:p>
            <a:r>
              <a:rPr lang="en-US" noProof="0"/>
              <a:t>Presentation title</a:t>
            </a:r>
            <a:endParaRPr lang="en-US" noProof="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ED455D4-27F3-B6AD-2A20-7475F307E5E4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1256412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am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Placeholder 4">
            <a:extLst>
              <a:ext uri="{FF2B5EF4-FFF2-40B4-BE49-F238E27FC236}">
                <a16:creationId xmlns:a16="http://schemas.microsoft.com/office/drawing/2014/main" id="{DCA6F28B-ACF1-D3CB-8968-4F64BEA02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0" name="Content placeholder 47">
            <a:extLst>
              <a:ext uri="{FF2B5EF4-FFF2-40B4-BE49-F238E27FC236}">
                <a16:creationId xmlns:a16="http://schemas.microsoft.com/office/drawing/2014/main" id="{E2F72F6F-0172-47B0-8D9E-0EED383332E2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1114798" y="2560353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52" name="Content placeholder 47" descr="Click icon to add picture">
            <a:extLst>
              <a:ext uri="{FF2B5EF4-FFF2-40B4-BE49-F238E27FC236}">
                <a16:creationId xmlns:a16="http://schemas.microsoft.com/office/drawing/2014/main" id="{2369DDD8-CFC2-4980-A0DB-411AA173B47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214003" y="476428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3" name="Content placeholder 47">
            <a:extLst>
              <a:ext uri="{FF2B5EF4-FFF2-40B4-BE49-F238E27FC236}">
                <a16:creationId xmlns:a16="http://schemas.microsoft.com/office/drawing/2014/main" id="{B66AC261-5929-40D2-A646-8F16675DE38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214003" y="5295180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1" name="Content placeholder 47">
            <a:extLst>
              <a:ext uri="{FF2B5EF4-FFF2-40B4-BE49-F238E27FC236}">
                <a16:creationId xmlns:a16="http://schemas.microsoft.com/office/drawing/2014/main" id="{B33A9FB2-1610-4389-B352-D99255F77BEC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3623536" y="1840730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1" name="Content placeholder 47" descr="Click icon to add picture">
            <a:extLst>
              <a:ext uri="{FF2B5EF4-FFF2-40B4-BE49-F238E27FC236}">
                <a16:creationId xmlns:a16="http://schemas.microsoft.com/office/drawing/2014/main" id="{DEE851A8-3FB7-B319-A053-BE08A45763C5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3720440" y="4045832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2" name="Content placeholder 47">
            <a:extLst>
              <a:ext uri="{FF2B5EF4-FFF2-40B4-BE49-F238E27FC236}">
                <a16:creationId xmlns:a16="http://schemas.microsoft.com/office/drawing/2014/main" id="{5743B59B-3EAA-B249-07CE-9C9C5B0B6AB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3720440" y="4576723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2" name="Content placeholder 47">
            <a:extLst>
              <a:ext uri="{FF2B5EF4-FFF2-40B4-BE49-F238E27FC236}">
                <a16:creationId xmlns:a16="http://schemas.microsoft.com/office/drawing/2014/main" id="{0AC60B87-71AC-4AA8-9AE7-B3B427BACB12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6113401" y="2560353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19" name="Content placeholder 47" descr="Click icon to add picture">
            <a:extLst>
              <a:ext uri="{FF2B5EF4-FFF2-40B4-BE49-F238E27FC236}">
                <a16:creationId xmlns:a16="http://schemas.microsoft.com/office/drawing/2014/main" id="{110FBA5D-2CEB-4D44-16CA-0F24099B1401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218710" y="476428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:a16="http://schemas.microsoft.com/office/drawing/2014/main" id="{2108E774-D145-FA07-58F1-7DB37A30A59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218710" y="5295180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3" name="Content placeholder 47">
            <a:extLst>
              <a:ext uri="{FF2B5EF4-FFF2-40B4-BE49-F238E27FC236}">
                <a16:creationId xmlns:a16="http://schemas.microsoft.com/office/drawing/2014/main" id="{05B25D7D-82BA-4FF5-9C92-4AD181847515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8500328" y="1836331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5" name="Content placeholder 47" descr="Click icon to add picture">
            <a:extLst>
              <a:ext uri="{FF2B5EF4-FFF2-40B4-BE49-F238E27FC236}">
                <a16:creationId xmlns:a16="http://schemas.microsoft.com/office/drawing/2014/main" id="{A9C2624B-E6E6-C673-E8FF-F4BF909C3AC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635340" y="4045832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6" name="Content placeholder 47">
            <a:extLst>
              <a:ext uri="{FF2B5EF4-FFF2-40B4-BE49-F238E27FC236}">
                <a16:creationId xmlns:a16="http://schemas.microsoft.com/office/drawing/2014/main" id="{A003837A-CCD7-3699-D86F-CB884CA4C675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635340" y="4576723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9028585-56FF-7B3D-783D-D06964F7C099}"/>
              </a:ext>
            </a:extLst>
          </p:cNvPr>
          <p:cNvSpPr>
            <a:spLocks noGrp="1"/>
          </p:cNvSpPr>
          <p:nvPr>
            <p:ph type="ftr" sz="quarter" idx="58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090978-DDC9-0FA2-2CFD-733C8B854F3C}"/>
              </a:ext>
            </a:extLst>
          </p:cNvPr>
          <p:cNvSpPr>
            <a:spLocks noGrp="1"/>
          </p:cNvSpPr>
          <p:nvPr>
            <p:ph type="sldNum" sz="quarter" idx="59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26368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 Team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B92FA2A-46BA-2A19-C3CE-EC6985867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574" y="2367293"/>
            <a:ext cx="3909993" cy="3629708"/>
          </a:xfrm>
        </p:spPr>
        <p:txBody>
          <a:bodyPr anchor="t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Content placeholder 47">
            <a:extLst>
              <a:ext uri="{FF2B5EF4-FFF2-40B4-BE49-F238E27FC236}">
                <a16:creationId xmlns:a16="http://schemas.microsoft.com/office/drawing/2014/main" id="{BF9EDF7D-3BB1-43C0-92BB-091CCC520477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4269796" y="436455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39" name="Content placeholder 47" descr="Click icon to add picture">
            <a:extLst>
              <a:ext uri="{FF2B5EF4-FFF2-40B4-BE49-F238E27FC236}">
                <a16:creationId xmlns:a16="http://schemas.microsoft.com/office/drawing/2014/main" id="{15896C2C-7C25-4BC0-AF9B-DF590A2909A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520210" y="522515"/>
            <a:ext cx="2289842" cy="626551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0" name="Content placeholder 47">
            <a:extLst>
              <a:ext uri="{FF2B5EF4-FFF2-40B4-BE49-F238E27FC236}">
                <a16:creationId xmlns:a16="http://schemas.microsoft.com/office/drawing/2014/main" id="{CAC554EF-FF8F-4055-A716-E82F461413B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520211" y="1165881"/>
            <a:ext cx="2289842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1400" b="0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56" name="Content placeholder 47">
            <a:extLst>
              <a:ext uri="{FF2B5EF4-FFF2-40B4-BE49-F238E27FC236}">
                <a16:creationId xmlns:a16="http://schemas.microsoft.com/office/drawing/2014/main" id="{4F0742C0-A9F2-4886-B17E-6915399483C3}"/>
              </a:ext>
            </a:extLst>
          </p:cNvPr>
          <p:cNvSpPr>
            <a:spLocks noGrp="1"/>
          </p:cNvSpPr>
          <p:nvPr>
            <p:ph type="pic" sz="quarter" idx="72"/>
          </p:nvPr>
        </p:nvSpPr>
        <p:spPr>
          <a:xfrm>
            <a:off x="8059916" y="436455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1" name="Content placeholder 47" descr="Click icon to add picture">
            <a:extLst>
              <a:ext uri="{FF2B5EF4-FFF2-40B4-BE49-F238E27FC236}">
                <a16:creationId xmlns:a16="http://schemas.microsoft.com/office/drawing/2014/main" id="{CE3DC674-39AB-43B9-AC30-97A68D221596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309889" y="642667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2" name="Content placeholder 47">
            <a:extLst>
              <a:ext uri="{FF2B5EF4-FFF2-40B4-BE49-F238E27FC236}">
                <a16:creationId xmlns:a16="http://schemas.microsoft.com/office/drawing/2014/main" id="{F12189CA-0E22-41A5-91FD-03761860993D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309891" y="1165881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48" name="Content placeholder 47">
            <a:extLst>
              <a:ext uri="{FF2B5EF4-FFF2-40B4-BE49-F238E27FC236}">
                <a16:creationId xmlns:a16="http://schemas.microsoft.com/office/drawing/2014/main" id="{A962C62E-F92F-445A-9243-8B433747A548}"/>
              </a:ext>
            </a:extLst>
          </p:cNvPr>
          <p:cNvSpPr>
            <a:spLocks noGrp="1"/>
          </p:cNvSpPr>
          <p:nvPr>
            <p:ph type="pic" sz="quarter" idx="69"/>
          </p:nvPr>
        </p:nvSpPr>
        <p:spPr>
          <a:xfrm>
            <a:off x="4269796" y="2004222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3" name="Content placeholder 47" descr="Click icon to add picture">
            <a:extLst>
              <a:ext uri="{FF2B5EF4-FFF2-40B4-BE49-F238E27FC236}">
                <a16:creationId xmlns:a16="http://schemas.microsoft.com/office/drawing/2014/main" id="{DE6F9463-BB2D-43FC-BE8F-21D3F9A2539C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5520210" y="2105171"/>
            <a:ext cx="2193021" cy="61741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4" name="Content placeholder 47">
            <a:extLst>
              <a:ext uri="{FF2B5EF4-FFF2-40B4-BE49-F238E27FC236}">
                <a16:creationId xmlns:a16="http://schemas.microsoft.com/office/drawing/2014/main" id="{7DF27694-08A2-4530-B763-5A9B9D4DC6E0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5520212" y="2739721"/>
            <a:ext cx="2193021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61" name="Content placeholder 47">
            <a:extLst>
              <a:ext uri="{FF2B5EF4-FFF2-40B4-BE49-F238E27FC236}">
                <a16:creationId xmlns:a16="http://schemas.microsoft.com/office/drawing/2014/main" id="{2EA753B3-D0BB-4484-85D1-E28345D99F4C}"/>
              </a:ext>
            </a:extLst>
          </p:cNvPr>
          <p:cNvSpPr>
            <a:spLocks noGrp="1"/>
          </p:cNvSpPr>
          <p:nvPr>
            <p:ph type="pic" sz="quarter" idx="73"/>
          </p:nvPr>
        </p:nvSpPr>
        <p:spPr>
          <a:xfrm>
            <a:off x="8059916" y="2004222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 dirty="0"/>
          </a:p>
        </p:txBody>
      </p:sp>
      <p:sp>
        <p:nvSpPr>
          <p:cNvPr id="45" name="Content placeholder 47" descr="Click icon to add picture">
            <a:extLst>
              <a:ext uri="{FF2B5EF4-FFF2-40B4-BE49-F238E27FC236}">
                <a16:creationId xmlns:a16="http://schemas.microsoft.com/office/drawing/2014/main" id="{20398AA4-3D68-487D-BE7C-9F1D45E3F5FF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9309890" y="2032203"/>
            <a:ext cx="2098039" cy="70114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6" name="Content placeholder 47">
            <a:extLst>
              <a:ext uri="{FF2B5EF4-FFF2-40B4-BE49-F238E27FC236}">
                <a16:creationId xmlns:a16="http://schemas.microsoft.com/office/drawing/2014/main" id="{6B623D7A-5E96-42AB-9B1F-14E445503187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9309890" y="2746407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49" name="Content placeholder 47">
            <a:extLst>
              <a:ext uri="{FF2B5EF4-FFF2-40B4-BE49-F238E27FC236}">
                <a16:creationId xmlns:a16="http://schemas.microsoft.com/office/drawing/2014/main" id="{EAA5B0EA-1F3B-4D8B-9BB9-F9037A393705}"/>
              </a:ext>
            </a:extLst>
          </p:cNvPr>
          <p:cNvSpPr>
            <a:spLocks noGrp="1"/>
          </p:cNvSpPr>
          <p:nvPr>
            <p:ph type="pic" sz="quarter" idx="70"/>
          </p:nvPr>
        </p:nvSpPr>
        <p:spPr>
          <a:xfrm>
            <a:off x="4269796" y="3571991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7" name="Content placeholder 47" descr="Click icon to add picture">
            <a:extLst>
              <a:ext uri="{FF2B5EF4-FFF2-40B4-BE49-F238E27FC236}">
                <a16:creationId xmlns:a16="http://schemas.microsoft.com/office/drawing/2014/main" id="{2C93687D-1E42-4B01-9F16-9FA098CE1153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5520210" y="3775516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0" name="Content placeholder 47">
            <a:extLst>
              <a:ext uri="{FF2B5EF4-FFF2-40B4-BE49-F238E27FC236}">
                <a16:creationId xmlns:a16="http://schemas.microsoft.com/office/drawing/2014/main" id="{7AB91474-458B-45F7-9773-FA375C2CF7FD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5520211" y="4312077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62" name="Content placeholder 47">
            <a:extLst>
              <a:ext uri="{FF2B5EF4-FFF2-40B4-BE49-F238E27FC236}">
                <a16:creationId xmlns:a16="http://schemas.microsoft.com/office/drawing/2014/main" id="{52E587E7-A09A-4FB2-8774-8073E737F106}"/>
              </a:ext>
            </a:extLst>
          </p:cNvPr>
          <p:cNvSpPr>
            <a:spLocks noGrp="1"/>
          </p:cNvSpPr>
          <p:nvPr>
            <p:ph type="pic" sz="quarter" idx="74"/>
          </p:nvPr>
        </p:nvSpPr>
        <p:spPr>
          <a:xfrm>
            <a:off x="8059916" y="3571991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51" name="Content placeholder 47" descr="Click icon to add picture">
            <a:extLst>
              <a:ext uri="{FF2B5EF4-FFF2-40B4-BE49-F238E27FC236}">
                <a16:creationId xmlns:a16="http://schemas.microsoft.com/office/drawing/2014/main" id="{FBF01DC7-D684-4484-B2AA-B50F7B1A00DA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9309889" y="3775516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2" name="Content placeholder 47">
            <a:extLst>
              <a:ext uri="{FF2B5EF4-FFF2-40B4-BE49-F238E27FC236}">
                <a16:creationId xmlns:a16="http://schemas.microsoft.com/office/drawing/2014/main" id="{6046C90F-8A25-4E70-9BC9-4496C6B94EBC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9309891" y="4312077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55" name="Content placeholder 47">
            <a:extLst>
              <a:ext uri="{FF2B5EF4-FFF2-40B4-BE49-F238E27FC236}">
                <a16:creationId xmlns:a16="http://schemas.microsoft.com/office/drawing/2014/main" id="{D05B9A22-6B21-40BB-BBC1-9586C432A97B}"/>
              </a:ext>
            </a:extLst>
          </p:cNvPr>
          <p:cNvSpPr>
            <a:spLocks noGrp="1"/>
          </p:cNvSpPr>
          <p:nvPr>
            <p:ph type="pic" sz="quarter" idx="71"/>
          </p:nvPr>
        </p:nvSpPr>
        <p:spPr>
          <a:xfrm>
            <a:off x="4269796" y="5153614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53" name="Content placeholder 47" descr="Click icon to add picture">
            <a:extLst>
              <a:ext uri="{FF2B5EF4-FFF2-40B4-BE49-F238E27FC236}">
                <a16:creationId xmlns:a16="http://schemas.microsoft.com/office/drawing/2014/main" id="{F5E2B418-8D0E-4995-A3ED-4348C6F4A1AF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5520210" y="536944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8" name="Content placeholder 47">
            <a:extLst>
              <a:ext uri="{FF2B5EF4-FFF2-40B4-BE49-F238E27FC236}">
                <a16:creationId xmlns:a16="http://schemas.microsoft.com/office/drawing/2014/main" id="{90A2A6E4-4D11-4F28-9D68-BC28580EBC05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5520211" y="5901594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63" name="Content placeholder 47">
            <a:extLst>
              <a:ext uri="{FF2B5EF4-FFF2-40B4-BE49-F238E27FC236}">
                <a16:creationId xmlns:a16="http://schemas.microsoft.com/office/drawing/2014/main" id="{A74DEBE4-2F74-4EB7-9501-8D37A3151B2A}"/>
              </a:ext>
            </a:extLst>
          </p:cNvPr>
          <p:cNvSpPr>
            <a:spLocks noGrp="1"/>
          </p:cNvSpPr>
          <p:nvPr>
            <p:ph type="pic" sz="quarter" idx="75"/>
          </p:nvPr>
        </p:nvSpPr>
        <p:spPr>
          <a:xfrm>
            <a:off x="8059916" y="5153614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59" name="Content placeholder 47" descr="Click icon to add picture">
            <a:extLst>
              <a:ext uri="{FF2B5EF4-FFF2-40B4-BE49-F238E27FC236}">
                <a16:creationId xmlns:a16="http://schemas.microsoft.com/office/drawing/2014/main" id="{070D69EE-1032-4604-B201-FD13AE846E9E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9313612" y="536944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60" name="Content placeholder 47">
            <a:extLst>
              <a:ext uri="{FF2B5EF4-FFF2-40B4-BE49-F238E27FC236}">
                <a16:creationId xmlns:a16="http://schemas.microsoft.com/office/drawing/2014/main" id="{B65187B8-CD7A-46B0-A851-E2456586E758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9309891" y="5901594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964988-2386-5A15-B085-00BD5D58E53C}"/>
              </a:ext>
            </a:extLst>
          </p:cNvPr>
          <p:cNvSpPr>
            <a:spLocks noGrp="1"/>
          </p:cNvSpPr>
          <p:nvPr>
            <p:ph type="ftr" sz="quarter" idx="76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2CC095-C330-BF75-42CE-50A46EAD82C5}"/>
              </a:ext>
            </a:extLst>
          </p:cNvPr>
          <p:cNvSpPr>
            <a:spLocks noGrp="1"/>
          </p:cNvSpPr>
          <p:nvPr>
            <p:ph type="sldNum" sz="quarter" idx="77"/>
          </p:nvPr>
        </p:nvSpPr>
        <p:spPr/>
        <p:txBody>
          <a:bodyPr>
            <a:noAutofit/>
          </a:bodyPr>
          <a:lstStyle>
            <a:lvl1pPr>
              <a:defRPr b="0"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7431174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47">
            <a:extLst>
              <a:ext uri="{FF2B5EF4-FFF2-40B4-BE49-F238E27FC236}">
                <a16:creationId xmlns:a16="http://schemas.microsoft.com/office/drawing/2014/main" id="{28B6388A-37D2-4382-A7FC-9B9A76BDE8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94169" y="6217920"/>
            <a:ext cx="458592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6"/>
                </a:solidFill>
                <a:latin typeface="+mn-lt"/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8CB8A3D-9A54-FD7C-F6A5-B33E6C891A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itle Placeholder 4">
            <a:extLst>
              <a:ext uri="{FF2B5EF4-FFF2-40B4-BE49-F238E27FC236}">
                <a16:creationId xmlns:a16="http://schemas.microsoft.com/office/drawing/2014/main" id="{F38A7675-78A2-B642-22AF-B98514C68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176125D-E69D-E2ED-1549-3D67DBD487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632" y="621792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6"/>
                </a:solidFill>
                <a:latin typeface="+mn-lt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0574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52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8" r:id="rId11"/>
    <p:sldLayoutId id="2147483661" r:id="rId12"/>
    <p:sldLayoutId id="2147483662" r:id="rId13"/>
    <p:sldLayoutId id="2147483663" r:id="rId14"/>
    <p:sldLayoutId id="2147483664" r:id="rId15"/>
    <p:sldLayoutId id="2147483665" r:id="rId16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accent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032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5640" userDrawn="1">
          <p15:clr>
            <a:srgbClr val="F26B43"/>
          </p15:clr>
        </p15:guide>
        <p15:guide id="4" pos="1656" userDrawn="1">
          <p15:clr>
            <a:srgbClr val="F26B43"/>
          </p15:clr>
        </p15:guide>
        <p15:guide id="5" pos="520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png"/><Relationship Id="rId7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10" Type="http://schemas.openxmlformats.org/officeDocument/2006/relationships/image" Target="../media/image9.jpg"/><Relationship Id="rId4" Type="http://schemas.openxmlformats.org/officeDocument/2006/relationships/image" Target="../media/image3.png"/><Relationship Id="rId9" Type="http://schemas.openxmlformats.org/officeDocument/2006/relationships/image" Target="../media/image8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60.png"/><Relationship Id="rId5" Type="http://schemas.openxmlformats.org/officeDocument/2006/relationships/image" Target="../media/image59.jp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22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11" Type="http://schemas.openxmlformats.org/officeDocument/2006/relationships/image" Target="../media/image20.png"/><Relationship Id="rId5" Type="http://schemas.openxmlformats.org/officeDocument/2006/relationships/image" Target="../media/image15.png"/><Relationship Id="rId10" Type="http://schemas.openxmlformats.org/officeDocument/2006/relationships/image" Target="../media/image19.png"/><Relationship Id="rId4" Type="http://schemas.openxmlformats.org/officeDocument/2006/relationships/image" Target="../media/image14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7" Type="http://schemas.openxmlformats.org/officeDocument/2006/relationships/image" Target="../media/image2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3A3B864-5E85-99D2-93E5-5CA1F4F35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827" y="1928203"/>
            <a:ext cx="5849670" cy="2057441"/>
          </a:xfrm>
        </p:spPr>
        <p:txBody>
          <a:bodyPr/>
          <a:lstStyle/>
          <a:p>
            <a:r>
              <a:rPr lang="en-US" altLang="zh-CN" sz="5400" dirty="0"/>
              <a:t>Final Presentation</a:t>
            </a:r>
            <a:endParaRPr lang="en-US" sz="540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85E0237-B9A1-0B58-E0AA-05EF84817EB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505113" y="4393465"/>
            <a:ext cx="2075485" cy="760288"/>
          </a:xfrm>
        </p:spPr>
        <p:txBody>
          <a:bodyPr/>
          <a:lstStyle/>
          <a:p>
            <a:r>
              <a:rPr lang="en-US" dirty="0"/>
              <a:t>CLECKSHOPHUB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590E5467-9D7C-7136-2F55-AF483B89D6EA}"/>
              </a:ext>
            </a:extLst>
          </p:cNvPr>
          <p:cNvPicPr>
            <a:picLocks noGrp="1" noChangeAspect="1"/>
          </p:cNvPicPr>
          <p:nvPr>
            <p:ph type="pic" sz="quarter" idx="47"/>
          </p:nvPr>
        </p:nvPicPr>
        <p:blipFill>
          <a:blip r:embed="rId3"/>
          <a:srcRect l="6518" r="6518"/>
          <a:stretch>
            <a:fillRect/>
          </a:stretch>
        </p:blipFill>
        <p:spPr/>
      </p:pic>
      <p:sp>
        <p:nvSpPr>
          <p:cNvPr id="14" name="Freeform: Shape 11">
            <a:extLst>
              <a:ext uri="{FF2B5EF4-FFF2-40B4-BE49-F238E27FC236}">
                <a16:creationId xmlns:a16="http://schemas.microsoft.com/office/drawing/2014/main" id="{E5D4DE6D-89C8-6FFF-287D-3F3BAD416C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974436" y="3694919"/>
            <a:ext cx="1637958" cy="187385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  <a:alpha val="50196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76AD370-E891-E4A6-F692-7B1C774ACA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83006" y="6511534"/>
            <a:ext cx="1337912" cy="286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4479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14243B06-5300-2580-0D9A-7E372A2B6B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3006" y="6530784"/>
            <a:ext cx="1337912" cy="28631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0295667-E6BA-F344-E07E-CD94D12BBFD1}"/>
              </a:ext>
            </a:extLst>
          </p:cNvPr>
          <p:cNvSpPr txBox="1"/>
          <p:nvPr/>
        </p:nvSpPr>
        <p:spPr>
          <a:xfrm>
            <a:off x="2675823" y="173255"/>
            <a:ext cx="6708809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800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TASK SHEET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FF26D0E-9B28-A0ED-5FD7-8EBFCBFCF21C}"/>
              </a:ext>
            </a:extLst>
          </p:cNvPr>
          <p:cNvSpPr txBox="1"/>
          <p:nvPr/>
        </p:nvSpPr>
        <p:spPr>
          <a:xfrm>
            <a:off x="11836667" y="6581001"/>
            <a:ext cx="46441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fld id="{47FEACEE-25B4-4A2D-B147-27296E36371D}" type="slidenum">
              <a:rPr lang="en-US" altLang="zh-CN" sz="1200" smtClean="0"/>
              <a:pPr/>
              <a:t>10</a:t>
            </a:fld>
            <a:endParaRPr lang="en-US" sz="1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B7D5FD-B7AB-41D7-9778-43E0C1F751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" y="643283"/>
            <a:ext cx="11811000" cy="5857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9521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14243B06-5300-2580-0D9A-7E372A2B6B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3006" y="6530784"/>
            <a:ext cx="1337912" cy="28631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0D53BE3-8DBD-6195-69D2-4C105765210B}"/>
              </a:ext>
            </a:extLst>
          </p:cNvPr>
          <p:cNvSpPr txBox="1"/>
          <p:nvPr/>
        </p:nvSpPr>
        <p:spPr>
          <a:xfrm>
            <a:off x="2675823" y="173255"/>
            <a:ext cx="6708809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GANTT CHART</a:t>
            </a:r>
            <a:endParaRPr lang="en-US" sz="1800" dirty="0">
              <a:latin typeface="Posterama" panose="020B0504020200020000" pitchFamily="34" charset="0"/>
              <a:ea typeface="微软雅黑"/>
              <a:cs typeface="Posterama" panose="020B0504020200020000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3F461B-A756-06D8-587A-4DC56D386296}"/>
              </a:ext>
            </a:extLst>
          </p:cNvPr>
          <p:cNvSpPr txBox="1"/>
          <p:nvPr/>
        </p:nvSpPr>
        <p:spPr>
          <a:xfrm>
            <a:off x="11775707" y="6540098"/>
            <a:ext cx="41629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fld id="{47FEACEE-25B4-4A2D-B147-27296E36371D}" type="slidenum">
              <a:rPr lang="en-US" altLang="zh-CN" sz="1200" smtClean="0"/>
              <a:pPr/>
              <a:t>11</a:t>
            </a:fld>
            <a:endParaRPr lang="en-US" sz="1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41CBC5-EB22-954C-316F-30F5903F10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0" y="635000"/>
            <a:ext cx="11722100" cy="567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2765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14243B06-5300-2580-0D9A-7E372A2B6B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3006" y="6530784"/>
            <a:ext cx="1337912" cy="28631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0D53BE3-8DBD-6195-69D2-4C105765210B}"/>
              </a:ext>
            </a:extLst>
          </p:cNvPr>
          <p:cNvSpPr txBox="1"/>
          <p:nvPr/>
        </p:nvSpPr>
        <p:spPr>
          <a:xfrm>
            <a:off x="2675823" y="173255"/>
            <a:ext cx="6708809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GANTT CHART</a:t>
            </a:r>
            <a:endParaRPr lang="en-US" sz="1800" dirty="0">
              <a:latin typeface="Posterama" panose="020B0504020200020000" pitchFamily="34" charset="0"/>
              <a:ea typeface="微软雅黑"/>
              <a:cs typeface="Posterama" panose="020B0504020200020000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3F461B-A756-06D8-587A-4DC56D386296}"/>
              </a:ext>
            </a:extLst>
          </p:cNvPr>
          <p:cNvSpPr txBox="1"/>
          <p:nvPr/>
        </p:nvSpPr>
        <p:spPr>
          <a:xfrm>
            <a:off x="11775707" y="6540098"/>
            <a:ext cx="41629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fld id="{47FEACEE-25B4-4A2D-B147-27296E36371D}" type="slidenum">
              <a:rPr lang="en-US" altLang="zh-CN" sz="1200" smtClean="0"/>
              <a:pPr/>
              <a:t>12</a:t>
            </a:fld>
            <a:endParaRPr lang="en-US" sz="12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49004CE-15F1-E17C-EC80-D4A3A42B00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41" y="730250"/>
            <a:ext cx="11804312" cy="5676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7652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14243B06-5300-2580-0D9A-7E372A2B6B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3006" y="6530784"/>
            <a:ext cx="1337912" cy="28631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73C0292-4709-FA6E-63F9-89CAADE381DD}"/>
              </a:ext>
            </a:extLst>
          </p:cNvPr>
          <p:cNvSpPr txBox="1"/>
          <p:nvPr/>
        </p:nvSpPr>
        <p:spPr>
          <a:xfrm>
            <a:off x="2675823" y="173255"/>
            <a:ext cx="6708809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800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TIMELINE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B53B46-8338-AE49-3F1C-D758156769A1}"/>
              </a:ext>
            </a:extLst>
          </p:cNvPr>
          <p:cNvSpPr txBox="1"/>
          <p:nvPr/>
        </p:nvSpPr>
        <p:spPr>
          <a:xfrm>
            <a:off x="11775707" y="6540098"/>
            <a:ext cx="41629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fld id="{47FEACEE-25B4-4A2D-B147-27296E36371D}" type="slidenum">
              <a:rPr lang="en-US" altLang="zh-CN" sz="1200" smtClean="0"/>
              <a:pPr/>
              <a:t>13</a:t>
            </a:fld>
            <a:endParaRPr lang="en-US" sz="1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7ACE01-F437-FE28-BD86-2DA859194A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643" y="750013"/>
            <a:ext cx="10822275" cy="5476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1950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14243B06-5300-2580-0D9A-7E372A2B6B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3006" y="6530784"/>
            <a:ext cx="1337912" cy="28631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042FAF6-EC52-DF0C-5EC8-504211BD14EA}"/>
              </a:ext>
            </a:extLst>
          </p:cNvPr>
          <p:cNvSpPr txBox="1"/>
          <p:nvPr/>
        </p:nvSpPr>
        <p:spPr>
          <a:xfrm>
            <a:off x="2675823" y="173255"/>
            <a:ext cx="6708809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800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CALENDAR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381B24-C0DF-C2EB-AB40-330D9489ABC8}"/>
              </a:ext>
            </a:extLst>
          </p:cNvPr>
          <p:cNvSpPr txBox="1"/>
          <p:nvPr/>
        </p:nvSpPr>
        <p:spPr>
          <a:xfrm>
            <a:off x="11717956" y="6530784"/>
            <a:ext cx="4740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fld id="{47FEACEE-25B4-4A2D-B147-27296E36371D}" type="slidenum">
              <a:rPr lang="en-US" altLang="zh-CN" sz="1200" smtClean="0"/>
              <a:pPr/>
              <a:t>14</a:t>
            </a:fld>
            <a:endParaRPr lang="en-US" sz="1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067F4E-8564-55AA-57FD-9E75E1911F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00" y="711199"/>
            <a:ext cx="11836400" cy="5720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132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14243B06-5300-2580-0D9A-7E372A2B6B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3006" y="6530784"/>
            <a:ext cx="1337912" cy="28631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042FAF6-EC52-DF0C-5EC8-504211BD14EA}"/>
              </a:ext>
            </a:extLst>
          </p:cNvPr>
          <p:cNvSpPr txBox="1"/>
          <p:nvPr/>
        </p:nvSpPr>
        <p:spPr>
          <a:xfrm>
            <a:off x="2675823" y="173255"/>
            <a:ext cx="6708809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800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CALENDAR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381B24-C0DF-C2EB-AB40-330D9489ABC8}"/>
              </a:ext>
            </a:extLst>
          </p:cNvPr>
          <p:cNvSpPr txBox="1"/>
          <p:nvPr/>
        </p:nvSpPr>
        <p:spPr>
          <a:xfrm>
            <a:off x="11717956" y="6530784"/>
            <a:ext cx="4740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fld id="{47FEACEE-25B4-4A2D-B147-27296E36371D}" type="slidenum">
              <a:rPr lang="en-US" altLang="zh-CN" sz="1200" smtClean="0"/>
              <a:pPr/>
              <a:t>15</a:t>
            </a:fld>
            <a:endParaRPr lang="en-US" sz="1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AB31C9-BA58-938B-1046-DCE2FBEF2B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900" y="635000"/>
            <a:ext cx="11747500" cy="5742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5388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14243B06-5300-2580-0D9A-7E372A2B6B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3006" y="6530784"/>
            <a:ext cx="1337912" cy="28631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042FAF6-EC52-DF0C-5EC8-504211BD14EA}"/>
              </a:ext>
            </a:extLst>
          </p:cNvPr>
          <p:cNvSpPr txBox="1"/>
          <p:nvPr/>
        </p:nvSpPr>
        <p:spPr>
          <a:xfrm>
            <a:off x="2675823" y="173255"/>
            <a:ext cx="6708809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800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CALENDAR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381B24-C0DF-C2EB-AB40-330D9489ABC8}"/>
              </a:ext>
            </a:extLst>
          </p:cNvPr>
          <p:cNvSpPr txBox="1"/>
          <p:nvPr/>
        </p:nvSpPr>
        <p:spPr>
          <a:xfrm>
            <a:off x="11717956" y="6530784"/>
            <a:ext cx="4740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fld id="{47FEACEE-25B4-4A2D-B147-27296E36371D}" type="slidenum">
              <a:rPr lang="en-US" altLang="zh-CN" sz="1200" smtClean="0"/>
              <a:pPr/>
              <a:t>16</a:t>
            </a:fld>
            <a:endParaRPr lang="en-US" sz="1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50B53D-A699-3A59-3637-13642CBD09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100" y="698500"/>
            <a:ext cx="11861800" cy="567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4683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14243B06-5300-2580-0D9A-7E372A2B6B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3006" y="6530784"/>
            <a:ext cx="1337912" cy="28631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73A8DE7-2709-E047-E9AA-7269E5CF842E}"/>
              </a:ext>
            </a:extLst>
          </p:cNvPr>
          <p:cNvSpPr txBox="1"/>
          <p:nvPr/>
        </p:nvSpPr>
        <p:spPr>
          <a:xfrm>
            <a:off x="2675823" y="173255"/>
            <a:ext cx="6708809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800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RESOURCE SHEET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EC0FF9-F7CF-1379-25DE-FA6D76879353}"/>
              </a:ext>
            </a:extLst>
          </p:cNvPr>
          <p:cNvSpPr txBox="1"/>
          <p:nvPr/>
        </p:nvSpPr>
        <p:spPr>
          <a:xfrm>
            <a:off x="11836667" y="6581001"/>
            <a:ext cx="49329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fld id="{47FEACEE-25B4-4A2D-B147-27296E36371D}" type="slidenum">
              <a:rPr lang="en-US" altLang="zh-CN" sz="1200" smtClean="0"/>
              <a:pPr/>
              <a:t>17</a:t>
            </a:fld>
            <a:endParaRPr lang="en-US" sz="1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0BB25F7-7004-73A2-B6F9-5DD97B73F2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100" y="660400"/>
            <a:ext cx="11798300" cy="5870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1634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B2AD55-E3E6-34F8-6A8F-482CD330C3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372" y="2511061"/>
            <a:ext cx="5151628" cy="1740114"/>
          </a:xfrm>
        </p:spPr>
        <p:txBody>
          <a:bodyPr/>
          <a:lstStyle/>
          <a:p>
            <a:r>
              <a:rPr lang="en-US" dirty="0"/>
              <a:t>EXECUTION PHASE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486F59-B1B1-2564-F4B7-A9A1809DA40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291169" y="2853754"/>
            <a:ext cx="1913128" cy="1054727"/>
          </a:xfrm>
        </p:spPr>
        <p:txBody>
          <a:bodyPr/>
          <a:lstStyle/>
          <a:p>
            <a:r>
              <a:rPr lang="en-US" sz="2400" dirty="0"/>
              <a:t>Database Design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D2567B-8F91-8CEA-A03D-FA5CB2225E2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9443985" y="2853753"/>
            <a:ext cx="1904890" cy="1054728"/>
          </a:xfrm>
        </p:spPr>
        <p:txBody>
          <a:bodyPr/>
          <a:lstStyle/>
          <a:p>
            <a:r>
              <a:rPr lang="en-US" sz="2400" dirty="0"/>
              <a:t>Use Case Diagram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3D18DAC-133D-ED6C-98BA-0917C600868C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>
          <a:xfrm>
            <a:off x="11745042" y="6492875"/>
            <a:ext cx="458592" cy="365125"/>
          </a:xfrm>
        </p:spPr>
        <p:txBody>
          <a:bodyPr/>
          <a:lstStyle/>
          <a:p>
            <a:fld id="{47FEACEE-25B4-4A2D-B147-27296E36371D}" type="slidenum">
              <a:rPr lang="en-US" altLang="zh-CN" smtClean="0"/>
              <a:pPr/>
              <a:t>18</a:t>
            </a:fld>
            <a:endParaRPr lang="en-US" altLang="zh-CN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899DB27-79A1-0641-0DCF-2487213700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3006" y="6530784"/>
            <a:ext cx="1337912" cy="286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1460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BFEA93-2BE6-1F3C-768A-FA17C7DD020A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>
          <a:xfrm>
            <a:off x="11800263" y="6451972"/>
            <a:ext cx="458592" cy="365125"/>
          </a:xfrm>
        </p:spPr>
        <p:txBody>
          <a:bodyPr/>
          <a:lstStyle/>
          <a:p>
            <a:fld id="{47FEACEE-25B4-4A2D-B147-27296E36371D}" type="slidenum">
              <a:rPr lang="en-US" altLang="zh-CN" smtClean="0"/>
              <a:pPr/>
              <a:t>19</a:t>
            </a:fld>
            <a:endParaRPr lang="en-US" altLang="zh-C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2857CCC-CA87-4955-DE5A-CED1BDAEA1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4501" y="1065336"/>
            <a:ext cx="9662997" cy="548789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901CAB6-8B40-D512-3DD6-DFF7F7C7DD20}"/>
              </a:ext>
            </a:extLst>
          </p:cNvPr>
          <p:cNvSpPr txBox="1"/>
          <p:nvPr/>
        </p:nvSpPr>
        <p:spPr>
          <a:xfrm>
            <a:off x="1264501" y="274955"/>
            <a:ext cx="4387272" cy="76944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4400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ERD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23B9941-C713-D401-4D5B-9340DAB01A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12338" y="6583045"/>
            <a:ext cx="1093702" cy="234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6023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55">
            <a:extLst>
              <a:ext uri="{FF2B5EF4-FFF2-40B4-BE49-F238E27FC236}">
                <a16:creationId xmlns:a16="http://schemas.microsoft.com/office/drawing/2014/main" id="{19576725-5FD5-0E5D-4FD3-2E35020D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790" y="2892425"/>
            <a:ext cx="3909993" cy="3629708"/>
          </a:xfrm>
        </p:spPr>
        <p:txBody>
          <a:bodyPr/>
          <a:lstStyle/>
          <a:p>
            <a:r>
              <a:rPr lang="en-US" dirty="0"/>
              <a:t>Meet our team</a:t>
            </a:r>
            <a:br>
              <a:rPr lang="en-US" dirty="0"/>
            </a:br>
            <a:endParaRPr lang="en-US" dirty="0"/>
          </a:p>
        </p:txBody>
      </p:sp>
      <p:sp>
        <p:nvSpPr>
          <p:cNvPr id="134" name="Text Placeholder 133">
            <a:extLst>
              <a:ext uri="{FF2B5EF4-FFF2-40B4-BE49-F238E27FC236}">
                <a16:creationId xmlns:a16="http://schemas.microsoft.com/office/drawing/2014/main" id="{EF408C39-F36B-8A49-1F7E-837E3596933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sz="1800" i="0" u="none" strike="noStrike" dirty="0">
                <a:solidFill>
                  <a:srgbClr val="000000"/>
                </a:solidFill>
                <a:effectLst/>
              </a:rPr>
              <a:t>Abhishek Poudel</a:t>
            </a:r>
            <a:r>
              <a:rPr lang="en-US" altLang="zh-CN" dirty="0"/>
              <a:t> </a:t>
            </a:r>
          </a:p>
        </p:txBody>
      </p:sp>
      <p:sp>
        <p:nvSpPr>
          <p:cNvPr id="112" name="Text Placeholder 111">
            <a:extLst>
              <a:ext uri="{FF2B5EF4-FFF2-40B4-BE49-F238E27FC236}">
                <a16:creationId xmlns:a16="http://schemas.microsoft.com/office/drawing/2014/main" id="{18AF0A56-DD67-89FC-BFA3-15B61F65CDD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Plant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36" name="Text Placeholder 135">
            <a:extLst>
              <a:ext uri="{FF2B5EF4-FFF2-40B4-BE49-F238E27FC236}">
                <a16:creationId xmlns:a16="http://schemas.microsoft.com/office/drawing/2014/main" id="{9BEF75AB-A2CF-6495-E59F-B961022728C8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 altLang="zh-CN" dirty="0"/>
              <a:t>Amulya Shrestha</a:t>
            </a:r>
          </a:p>
        </p:txBody>
      </p:sp>
      <p:sp>
        <p:nvSpPr>
          <p:cNvPr id="114" name="Text Placeholder 113">
            <a:extLst>
              <a:ext uri="{FF2B5EF4-FFF2-40B4-BE49-F238E27FC236}">
                <a16:creationId xmlns:a16="http://schemas.microsoft.com/office/drawing/2014/main" id="{DA3CD37D-77A2-AD3B-C73E-09D174DD7546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 altLang="zh-CN" dirty="0"/>
              <a:t>Resource Investigator</a:t>
            </a:r>
          </a:p>
        </p:txBody>
      </p:sp>
      <p:sp>
        <p:nvSpPr>
          <p:cNvPr id="138" name="Text Placeholder 137">
            <a:extLst>
              <a:ext uri="{FF2B5EF4-FFF2-40B4-BE49-F238E27FC236}">
                <a16:creationId xmlns:a16="http://schemas.microsoft.com/office/drawing/2014/main" id="{204E9DAA-AA37-4F2D-9A54-5AA8DCEAB892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/>
        <p:txBody>
          <a:bodyPr/>
          <a:lstStyle/>
          <a:p>
            <a:r>
              <a:rPr lang="en-US" altLang="zh-CN" dirty="0"/>
              <a:t>Biliyas Maharjan</a:t>
            </a:r>
          </a:p>
        </p:txBody>
      </p:sp>
      <p:sp>
        <p:nvSpPr>
          <p:cNvPr id="116" name="Text Placeholder 115">
            <a:extLst>
              <a:ext uri="{FF2B5EF4-FFF2-40B4-BE49-F238E27FC236}">
                <a16:creationId xmlns:a16="http://schemas.microsoft.com/office/drawing/2014/main" id="{F6ED7D00-5342-1D60-DDDB-D53A1710D96C}"/>
              </a:ext>
            </a:extLst>
          </p:cNvPr>
          <p:cNvSpPr>
            <a:spLocks noGrp="1"/>
          </p:cNvSpPr>
          <p:nvPr>
            <p:ph type="body" sz="quarter" idx="62"/>
          </p:nvPr>
        </p:nvSpPr>
        <p:spPr/>
        <p:txBody>
          <a:bodyPr/>
          <a:lstStyle/>
          <a:p>
            <a:r>
              <a:rPr lang="en-US" altLang="zh-CN" dirty="0"/>
              <a:t>Team Worker</a:t>
            </a:r>
          </a:p>
        </p:txBody>
      </p:sp>
      <p:sp>
        <p:nvSpPr>
          <p:cNvPr id="142" name="Text Placeholder 141">
            <a:extLst>
              <a:ext uri="{FF2B5EF4-FFF2-40B4-BE49-F238E27FC236}">
                <a16:creationId xmlns:a16="http://schemas.microsoft.com/office/drawing/2014/main" id="{E919136D-3B44-DA2F-E7D4-D6EEF99678A5}"/>
              </a:ext>
            </a:extLst>
          </p:cNvPr>
          <p:cNvSpPr>
            <a:spLocks noGrp="1"/>
          </p:cNvSpPr>
          <p:nvPr>
            <p:ph type="body" sz="quarter" idx="65"/>
          </p:nvPr>
        </p:nvSpPr>
        <p:spPr/>
        <p:txBody>
          <a:bodyPr/>
          <a:lstStyle/>
          <a:p>
            <a:r>
              <a:rPr lang="en-US" altLang="zh-CN" dirty="0"/>
              <a:t>Biraj Shrestha</a:t>
            </a:r>
          </a:p>
        </p:txBody>
      </p:sp>
      <p:sp>
        <p:nvSpPr>
          <p:cNvPr id="118" name="Text Placeholder 117">
            <a:extLst>
              <a:ext uri="{FF2B5EF4-FFF2-40B4-BE49-F238E27FC236}">
                <a16:creationId xmlns:a16="http://schemas.microsoft.com/office/drawing/2014/main" id="{00CC9081-1965-5E10-5A66-018337A9F4FF}"/>
              </a:ext>
            </a:extLst>
          </p:cNvPr>
          <p:cNvSpPr>
            <a:spLocks noGrp="1"/>
          </p:cNvSpPr>
          <p:nvPr>
            <p:ph type="body" sz="quarter" idx="66"/>
          </p:nvPr>
        </p:nvSpPr>
        <p:spPr/>
        <p:txBody>
          <a:bodyPr/>
          <a:lstStyle/>
          <a:p>
            <a:r>
              <a:rPr lang="en-US" altLang="zh-CN" dirty="0"/>
              <a:t>Co-Ordinator</a:t>
            </a:r>
          </a:p>
          <a:p>
            <a:endParaRPr lang="zh-CN" altLang="en-US" dirty="0"/>
          </a:p>
        </p:txBody>
      </p:sp>
      <p:sp>
        <p:nvSpPr>
          <p:cNvPr id="132" name="Text Placeholder 131">
            <a:extLst>
              <a:ext uri="{FF2B5EF4-FFF2-40B4-BE49-F238E27FC236}">
                <a16:creationId xmlns:a16="http://schemas.microsoft.com/office/drawing/2014/main" id="{86CBC7CA-4E3E-1E11-06FC-F3D5FEF919A6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9422879" y="1503495"/>
            <a:ext cx="2098039" cy="506399"/>
          </a:xfrm>
        </p:spPr>
        <p:txBody>
          <a:bodyPr/>
          <a:lstStyle/>
          <a:p>
            <a:r>
              <a:rPr lang="en-US" dirty="0"/>
              <a:t>Shasank Shrestha</a:t>
            </a:r>
          </a:p>
        </p:txBody>
      </p:sp>
      <p:sp>
        <p:nvSpPr>
          <p:cNvPr id="110" name="Text Placeholder 109">
            <a:extLst>
              <a:ext uri="{FF2B5EF4-FFF2-40B4-BE49-F238E27FC236}">
                <a16:creationId xmlns:a16="http://schemas.microsoft.com/office/drawing/2014/main" id="{A8D8F964-5152-933F-0FD8-0441EF137004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9422881" y="2026709"/>
            <a:ext cx="2098038" cy="506399"/>
          </a:xfrm>
        </p:spPr>
        <p:txBody>
          <a:bodyPr/>
          <a:lstStyle/>
          <a:p>
            <a:r>
              <a:rPr lang="en-US" dirty="0"/>
              <a:t>Co-Ordinator</a:t>
            </a:r>
          </a:p>
        </p:txBody>
      </p:sp>
      <p:sp>
        <p:nvSpPr>
          <p:cNvPr id="130" name="Text Placeholder 129">
            <a:extLst>
              <a:ext uri="{FF2B5EF4-FFF2-40B4-BE49-F238E27FC236}">
                <a16:creationId xmlns:a16="http://schemas.microsoft.com/office/drawing/2014/main" id="{D7A3F7B8-39FC-A0C3-B527-8DD7897C3C2A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>
          <a:xfrm>
            <a:off x="9422880" y="2893031"/>
            <a:ext cx="2098039" cy="701144"/>
          </a:xfrm>
        </p:spPr>
        <p:txBody>
          <a:bodyPr/>
          <a:lstStyle/>
          <a:p>
            <a:r>
              <a:rPr lang="en-US" altLang="zh-CN" dirty="0"/>
              <a:t>Soya Shrestha</a:t>
            </a:r>
          </a:p>
        </p:txBody>
      </p:sp>
      <p:sp>
        <p:nvSpPr>
          <p:cNvPr id="108" name="Text Placeholder 107">
            <a:extLst>
              <a:ext uri="{FF2B5EF4-FFF2-40B4-BE49-F238E27FC236}">
                <a16:creationId xmlns:a16="http://schemas.microsoft.com/office/drawing/2014/main" id="{9DD2EF71-C588-557C-6805-3BA27A14E29B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>
          <a:xfrm>
            <a:off x="9422880" y="3607235"/>
            <a:ext cx="2098038" cy="506399"/>
          </a:xfrm>
        </p:spPr>
        <p:txBody>
          <a:bodyPr/>
          <a:lstStyle/>
          <a:p>
            <a:r>
              <a:rPr lang="en-US" altLang="zh-CN" dirty="0"/>
              <a:t>Team Worker</a:t>
            </a:r>
          </a:p>
          <a:p>
            <a:endParaRPr lang="zh-CN" altLang="en-US" dirty="0"/>
          </a:p>
        </p:txBody>
      </p:sp>
      <p:sp>
        <p:nvSpPr>
          <p:cNvPr id="128" name="Text Placeholder 127">
            <a:extLst>
              <a:ext uri="{FF2B5EF4-FFF2-40B4-BE49-F238E27FC236}">
                <a16:creationId xmlns:a16="http://schemas.microsoft.com/office/drawing/2014/main" id="{F2B4F3E8-0A71-10C7-4719-C9FB478A9129}"/>
              </a:ext>
            </a:extLst>
          </p:cNvPr>
          <p:cNvSpPr>
            <a:spLocks noGrp="1"/>
          </p:cNvSpPr>
          <p:nvPr>
            <p:ph type="body" sz="quarter" idx="63"/>
          </p:nvPr>
        </p:nvSpPr>
        <p:spPr>
          <a:xfrm>
            <a:off x="9422879" y="4636344"/>
            <a:ext cx="2098039" cy="506399"/>
          </a:xfrm>
        </p:spPr>
        <p:txBody>
          <a:bodyPr/>
          <a:lstStyle/>
          <a:p>
            <a:r>
              <a:rPr lang="en-US" altLang="zh-CN" dirty="0"/>
              <a:t>Sushan Bhandari</a:t>
            </a:r>
          </a:p>
        </p:txBody>
      </p:sp>
      <p:sp>
        <p:nvSpPr>
          <p:cNvPr id="106" name="Text Placeholder 105">
            <a:extLst>
              <a:ext uri="{FF2B5EF4-FFF2-40B4-BE49-F238E27FC236}">
                <a16:creationId xmlns:a16="http://schemas.microsoft.com/office/drawing/2014/main" id="{C3F4B58A-E166-D531-6B68-03C6AC16DFE0}"/>
              </a:ext>
            </a:extLst>
          </p:cNvPr>
          <p:cNvSpPr>
            <a:spLocks noGrp="1"/>
          </p:cNvSpPr>
          <p:nvPr>
            <p:ph type="body" sz="quarter" idx="64"/>
          </p:nvPr>
        </p:nvSpPr>
        <p:spPr>
          <a:xfrm>
            <a:off x="9422881" y="5172905"/>
            <a:ext cx="2098038" cy="506399"/>
          </a:xfrm>
        </p:spPr>
        <p:txBody>
          <a:bodyPr/>
          <a:lstStyle/>
          <a:p>
            <a:r>
              <a:rPr lang="en-US" altLang="zh-CN" dirty="0"/>
              <a:t>Implementer</a:t>
            </a:r>
            <a:endParaRPr lang="zh-CN" alt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3F816F-E557-EF17-FA3D-67F4F647CA3C}"/>
              </a:ext>
            </a:extLst>
          </p:cNvPr>
          <p:cNvSpPr>
            <a:spLocks noGrp="1"/>
          </p:cNvSpPr>
          <p:nvPr>
            <p:ph type="sldNum" sz="quarter" idx="77"/>
          </p:nvPr>
        </p:nvSpPr>
        <p:spPr>
          <a:xfrm>
            <a:off x="11733408" y="6511534"/>
            <a:ext cx="458592" cy="365125"/>
          </a:xfrm>
        </p:spPr>
        <p:txBody>
          <a:bodyPr/>
          <a:lstStyle/>
          <a:p>
            <a:fld id="{47FEACEE-25B4-4A2D-B147-27296E36371D}" type="slidenum">
              <a:rPr lang="en-US" altLang="zh-CN" smtClean="0"/>
              <a:pPr/>
              <a:t>2</a:t>
            </a:fld>
            <a:endParaRPr lang="en-US" altLang="zh-CN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854120C-D2D5-C935-DD9A-3E4D2A2173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3006" y="6511534"/>
            <a:ext cx="1337912" cy="286313"/>
          </a:xfrm>
          <a:prstGeom prst="rect">
            <a:avLst/>
          </a:prstGeom>
        </p:spPr>
      </p:pic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8D653167-48EB-BC15-1D24-1D5491A8548B}"/>
              </a:ext>
            </a:extLst>
          </p:cNvPr>
          <p:cNvPicPr>
            <a:picLocks noGrp="1" noChangeAspect="1"/>
          </p:cNvPicPr>
          <p:nvPr>
            <p:ph type="pic" sz="quarter" idx="74"/>
          </p:nvPr>
        </p:nvPicPr>
        <p:blipFill rotWithShape="1">
          <a:blip r:embed="rId4"/>
          <a:srcRect l="6" t="-8401" r="-6" b="12033"/>
          <a:stretch/>
        </p:blipFill>
        <p:spPr>
          <a:xfrm>
            <a:off x="8042275" y="4518025"/>
            <a:ext cx="1173163" cy="1357313"/>
          </a:xfrm>
        </p:spPr>
      </p:pic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CBCBDD6F-5F19-C06A-EFDC-1013493E0C1A}"/>
              </a:ext>
            </a:extLst>
          </p:cNvPr>
          <p:cNvPicPr>
            <a:picLocks noGrp="1" noChangeAspect="1"/>
          </p:cNvPicPr>
          <p:nvPr>
            <p:ph type="pic" sz="quarter" idx="72"/>
          </p:nvPr>
        </p:nvPicPr>
        <p:blipFill>
          <a:blip r:embed="rId5"/>
          <a:srcRect l="5273" r="5273"/>
          <a:stretch>
            <a:fillRect/>
          </a:stretch>
        </p:blipFill>
        <p:spPr>
          <a:xfrm>
            <a:off x="8042275" y="1169541"/>
            <a:ext cx="1173264" cy="1357920"/>
          </a:xfrm>
        </p:spPr>
      </p:pic>
      <p:pic>
        <p:nvPicPr>
          <p:cNvPr id="17" name="Picture Placeholder 16">
            <a:extLst>
              <a:ext uri="{FF2B5EF4-FFF2-40B4-BE49-F238E27FC236}">
                <a16:creationId xmlns:a16="http://schemas.microsoft.com/office/drawing/2014/main" id="{77881F49-0F37-AEEE-9111-1980734BCE29}"/>
              </a:ext>
            </a:extLst>
          </p:cNvPr>
          <p:cNvPicPr>
            <a:picLocks noGrp="1" noChangeAspect="1"/>
          </p:cNvPicPr>
          <p:nvPr>
            <p:ph type="pic" sz="quarter" idx="73"/>
          </p:nvPr>
        </p:nvPicPr>
        <p:blipFill rotWithShape="1">
          <a:blip r:embed="rId6"/>
          <a:srcRect l="29551" t="8905" r="31477" b="11847"/>
          <a:stretch/>
        </p:blipFill>
        <p:spPr>
          <a:xfrm>
            <a:off x="8042275" y="2892425"/>
            <a:ext cx="1173163" cy="1358900"/>
          </a:xfrm>
        </p:spPr>
      </p:pic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2E004AFD-CE63-5E83-2FFC-EFD65CC0B849}"/>
              </a:ext>
            </a:extLst>
          </p:cNvPr>
          <p:cNvPicPr>
            <a:picLocks noGrp="1" noChangeAspect="1"/>
          </p:cNvPicPr>
          <p:nvPr>
            <p:ph type="pic" sz="quarter" idx="48"/>
          </p:nvPr>
        </p:nvPicPr>
        <p:blipFill rotWithShape="1">
          <a:blip r:embed="rId7"/>
          <a:srcRect l="8339" t="3575" r="10183" b="5329"/>
          <a:stretch/>
        </p:blipFill>
        <p:spPr>
          <a:xfrm>
            <a:off x="4269796" y="436455"/>
            <a:ext cx="1173264" cy="1357920"/>
          </a:xfrm>
        </p:spPr>
      </p:pic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CC688146-48F3-665B-2BA1-6360AA9F9E1A}"/>
              </a:ext>
            </a:extLst>
          </p:cNvPr>
          <p:cNvPicPr>
            <a:picLocks noGrp="1" noChangeAspect="1"/>
          </p:cNvPicPr>
          <p:nvPr>
            <p:ph type="pic" sz="quarter" idx="69"/>
          </p:nvPr>
        </p:nvPicPr>
        <p:blipFill rotWithShape="1">
          <a:blip r:embed="rId8"/>
          <a:srcRect l="-4" t="-2902" r="4" b="14408"/>
          <a:stretch/>
        </p:blipFill>
        <p:spPr>
          <a:xfrm>
            <a:off x="4269796" y="2004338"/>
            <a:ext cx="1173163" cy="1357803"/>
          </a:xfrm>
        </p:spPr>
      </p:pic>
      <p:pic>
        <p:nvPicPr>
          <p:cNvPr id="18" name="Picture Placeholder 17">
            <a:extLst>
              <a:ext uri="{FF2B5EF4-FFF2-40B4-BE49-F238E27FC236}">
                <a16:creationId xmlns:a16="http://schemas.microsoft.com/office/drawing/2014/main" id="{AB88C1C0-4040-CAA4-BF43-F148613795F0}"/>
              </a:ext>
            </a:extLst>
          </p:cNvPr>
          <p:cNvPicPr>
            <a:picLocks noGrp="1" noChangeAspect="1"/>
          </p:cNvPicPr>
          <p:nvPr>
            <p:ph type="pic" sz="quarter" idx="71"/>
          </p:nvPr>
        </p:nvPicPr>
        <p:blipFill rotWithShape="1">
          <a:blip r:embed="rId9"/>
          <a:srcRect l="6157" t="16493" r="6150" b="12796"/>
          <a:stretch/>
        </p:blipFill>
        <p:spPr>
          <a:xfrm>
            <a:off x="4269796" y="5153614"/>
            <a:ext cx="1173264" cy="1357920"/>
          </a:xfrm>
        </p:spPr>
      </p:pic>
      <p:pic>
        <p:nvPicPr>
          <p:cNvPr id="26" name="Picture Placeholder 25">
            <a:extLst>
              <a:ext uri="{FF2B5EF4-FFF2-40B4-BE49-F238E27FC236}">
                <a16:creationId xmlns:a16="http://schemas.microsoft.com/office/drawing/2014/main" id="{8701BFB9-90F6-3834-7291-F8BFCBF66514}"/>
              </a:ext>
            </a:extLst>
          </p:cNvPr>
          <p:cNvPicPr>
            <a:picLocks noGrp="1" noChangeAspect="1"/>
          </p:cNvPicPr>
          <p:nvPr>
            <p:ph type="pic" sz="quarter" idx="70"/>
          </p:nvPr>
        </p:nvPicPr>
        <p:blipFill rotWithShape="1">
          <a:blip r:embed="rId10"/>
          <a:srcRect l="2255" t="-531" r="-2265" b="13622"/>
          <a:stretch/>
        </p:blipFill>
        <p:spPr>
          <a:xfrm>
            <a:off x="4269796" y="3571991"/>
            <a:ext cx="1173264" cy="1357920"/>
          </a:xfrm>
        </p:spPr>
      </p:pic>
    </p:spTree>
    <p:extLst>
      <p:ext uri="{BB962C8B-B14F-4D97-AF65-F5344CB8AC3E}">
        <p14:creationId xmlns:p14="http://schemas.microsoft.com/office/powerpoint/2010/main" val="31571093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D56ED8-8BEC-A30E-B7D0-4DA5E1FA1CFE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>
          <a:xfrm>
            <a:off x="11733408" y="6483927"/>
            <a:ext cx="458592" cy="365125"/>
          </a:xfrm>
        </p:spPr>
        <p:txBody>
          <a:bodyPr/>
          <a:lstStyle/>
          <a:p>
            <a:fld id="{47FEACEE-25B4-4A2D-B147-27296E36371D}" type="slidenum">
              <a:rPr lang="en-US" altLang="zh-CN" smtClean="0"/>
              <a:pPr/>
              <a:t>20</a:t>
            </a:fld>
            <a:endParaRPr lang="en-US" altLang="zh-C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C93FF9-800D-EAFE-EAA6-C5C1E526311E}"/>
              </a:ext>
            </a:extLst>
          </p:cNvPr>
          <p:cNvSpPr txBox="1"/>
          <p:nvPr/>
        </p:nvSpPr>
        <p:spPr>
          <a:xfrm>
            <a:off x="1264501" y="147483"/>
            <a:ext cx="4247536" cy="76944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4400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EERD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3AD6815-1272-E5BD-99C3-693DACA604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3006" y="6530784"/>
            <a:ext cx="1337912" cy="28631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E35CF70-4BA5-F301-F677-66DED9FA7B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80" y="842480"/>
            <a:ext cx="9921240" cy="5432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8043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D56ED8-8BEC-A30E-B7D0-4DA5E1FA1CFE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>
          <a:xfrm>
            <a:off x="11733408" y="6483927"/>
            <a:ext cx="458592" cy="365125"/>
          </a:xfrm>
        </p:spPr>
        <p:txBody>
          <a:bodyPr/>
          <a:lstStyle/>
          <a:p>
            <a:fld id="{47FEACEE-25B4-4A2D-B147-27296E36371D}" type="slidenum">
              <a:rPr lang="en-US" altLang="zh-CN" smtClean="0"/>
              <a:pPr/>
              <a:t>21</a:t>
            </a:fld>
            <a:endParaRPr lang="en-US" altLang="zh-CN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3AD6815-1272-E5BD-99C3-693DACA604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3006" y="6530784"/>
            <a:ext cx="1337912" cy="28631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FF84EF6-A7A9-E740-ECB3-3E1983D3BA48}"/>
              </a:ext>
            </a:extLst>
          </p:cNvPr>
          <p:cNvSpPr txBox="1"/>
          <p:nvPr/>
        </p:nvSpPr>
        <p:spPr>
          <a:xfrm>
            <a:off x="350659" y="564281"/>
            <a:ext cx="3226085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000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TRADER RELATION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A262FB3-A4B4-8563-A645-4482E085BF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480" y="1060919"/>
            <a:ext cx="10678437" cy="5343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1253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D56ED8-8BEC-A30E-B7D0-4DA5E1FA1CFE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>
          <a:xfrm>
            <a:off x="11733408" y="6483927"/>
            <a:ext cx="458592" cy="365125"/>
          </a:xfrm>
        </p:spPr>
        <p:txBody>
          <a:bodyPr/>
          <a:lstStyle/>
          <a:p>
            <a:fld id="{47FEACEE-25B4-4A2D-B147-27296E36371D}" type="slidenum">
              <a:rPr lang="en-US" altLang="zh-CN" smtClean="0"/>
              <a:pPr/>
              <a:t>22</a:t>
            </a:fld>
            <a:endParaRPr lang="en-US" altLang="zh-CN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3AD6815-1272-E5BD-99C3-693DACA604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3006" y="6530784"/>
            <a:ext cx="1337912" cy="28631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DDCFBC0-1490-D142-E317-C0FD6F622D4A}"/>
              </a:ext>
            </a:extLst>
          </p:cNvPr>
          <p:cNvSpPr txBox="1"/>
          <p:nvPr/>
        </p:nvSpPr>
        <p:spPr>
          <a:xfrm>
            <a:off x="113016" y="534838"/>
            <a:ext cx="4530904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000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CUSTOMER RELATION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829614B8-C32C-4FAC-98F1-F26CA60273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498" y="1017142"/>
            <a:ext cx="10284430" cy="5466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435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D56ED8-8BEC-A30E-B7D0-4DA5E1FA1CFE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>
          <a:xfrm>
            <a:off x="11733408" y="6483927"/>
            <a:ext cx="458592" cy="365125"/>
          </a:xfrm>
        </p:spPr>
        <p:txBody>
          <a:bodyPr/>
          <a:lstStyle/>
          <a:p>
            <a:fld id="{47FEACEE-25B4-4A2D-B147-27296E36371D}" type="slidenum">
              <a:rPr lang="en-US" altLang="zh-CN" smtClean="0"/>
              <a:pPr/>
              <a:t>23</a:t>
            </a:fld>
            <a:endParaRPr lang="en-US" altLang="zh-CN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3AD6815-1272-E5BD-99C3-693DACA604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3006" y="6530784"/>
            <a:ext cx="1337912" cy="28631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A617954-8A65-7871-CEF8-1EFCFEDE4077}"/>
              </a:ext>
            </a:extLst>
          </p:cNvPr>
          <p:cNvSpPr txBox="1"/>
          <p:nvPr/>
        </p:nvSpPr>
        <p:spPr>
          <a:xfrm>
            <a:off x="0" y="496500"/>
            <a:ext cx="4530904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000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CUSTOMER RELATION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A3169B9-DA3D-2F27-6080-F41D8AEBF2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755" y="1027415"/>
            <a:ext cx="10668164" cy="5456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8171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D56ED8-8BEC-A30E-B7D0-4DA5E1FA1CFE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>
          <a:xfrm>
            <a:off x="11733408" y="6416631"/>
            <a:ext cx="458592" cy="365125"/>
          </a:xfrm>
        </p:spPr>
        <p:txBody>
          <a:bodyPr/>
          <a:lstStyle/>
          <a:p>
            <a:fld id="{47FEACEE-25B4-4A2D-B147-27296E36371D}" type="slidenum">
              <a:rPr lang="en-US" altLang="zh-CN" smtClean="0"/>
              <a:pPr/>
              <a:t>24</a:t>
            </a:fld>
            <a:endParaRPr lang="en-US" altLang="zh-C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3D2EB0-E467-F179-C839-1F0EF3287E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337" y="825284"/>
            <a:ext cx="11271071" cy="56745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F151DCA-FDE9-3818-864F-CC1CB11FC623}"/>
              </a:ext>
            </a:extLst>
          </p:cNvPr>
          <p:cNvSpPr txBox="1"/>
          <p:nvPr/>
        </p:nvSpPr>
        <p:spPr>
          <a:xfrm>
            <a:off x="-179079" y="0"/>
            <a:ext cx="5604387" cy="76944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4400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COMPOSITE ERD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C562322-ECB2-32C8-D4D5-7D36A43131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3006" y="6530784"/>
            <a:ext cx="1337912" cy="286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6996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D56ED8-8BEC-A30E-B7D0-4DA5E1FA1CFE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>
          <a:xfrm>
            <a:off x="11847312" y="6530784"/>
            <a:ext cx="458592" cy="365125"/>
          </a:xfrm>
        </p:spPr>
        <p:txBody>
          <a:bodyPr/>
          <a:lstStyle/>
          <a:p>
            <a:fld id="{47FEACEE-25B4-4A2D-B147-27296E36371D}" type="slidenum">
              <a:rPr lang="en-US" altLang="zh-CN" smtClean="0"/>
              <a:pPr/>
              <a:t>25</a:t>
            </a:fld>
            <a:endParaRPr lang="en-US" altLang="zh-C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C3E8A0-7B92-72CA-9E11-052E6B5C61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9581" y="274955"/>
            <a:ext cx="9097905" cy="646407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13669CF-7DFB-11DF-7470-FF7FA54AD72C}"/>
              </a:ext>
            </a:extLst>
          </p:cNvPr>
          <p:cNvSpPr txBox="1"/>
          <p:nvPr/>
        </p:nvSpPr>
        <p:spPr>
          <a:xfrm>
            <a:off x="206477" y="2828835"/>
            <a:ext cx="1789471" cy="120032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400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ADMIN USE CASE DIAGRAM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49C88CA-092C-5B5B-187F-5F80F1A74E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5593" y="6613652"/>
            <a:ext cx="931719" cy="199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3878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D56ED8-8BEC-A30E-B7D0-4DA5E1FA1CFE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>
          <a:xfrm>
            <a:off x="11816059" y="6530784"/>
            <a:ext cx="458592" cy="365125"/>
          </a:xfrm>
        </p:spPr>
        <p:txBody>
          <a:bodyPr/>
          <a:lstStyle/>
          <a:p>
            <a:fld id="{47FEACEE-25B4-4A2D-B147-27296E36371D}" type="slidenum">
              <a:rPr lang="en-US" altLang="zh-CN" smtClean="0"/>
              <a:pPr/>
              <a:t>26</a:t>
            </a:fld>
            <a:endParaRPr lang="en-US" altLang="zh-C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C37889-AFC3-817E-AF6F-80202109B6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4606" y="371910"/>
            <a:ext cx="9512853" cy="629404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E674238-6374-9054-B954-3B0CE1CF103D}"/>
              </a:ext>
            </a:extLst>
          </p:cNvPr>
          <p:cNvSpPr txBox="1"/>
          <p:nvPr/>
        </p:nvSpPr>
        <p:spPr>
          <a:xfrm>
            <a:off x="145949" y="2828835"/>
            <a:ext cx="1928657" cy="120032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400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TRADER USE CASE DIAGRAM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D70DDDB-A773-F692-D280-A52FC0147B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6215" y="6590909"/>
            <a:ext cx="1075544" cy="230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7563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D56ED8-8BEC-A30E-B7D0-4DA5E1FA1CFE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>
          <a:xfrm>
            <a:off x="11864521" y="6561909"/>
            <a:ext cx="458592" cy="365125"/>
          </a:xfrm>
        </p:spPr>
        <p:txBody>
          <a:bodyPr/>
          <a:lstStyle/>
          <a:p>
            <a:fld id="{47FEACEE-25B4-4A2D-B147-27296E36371D}" type="slidenum">
              <a:rPr lang="en-US" altLang="zh-CN" smtClean="0"/>
              <a:pPr/>
              <a:t>27</a:t>
            </a:fld>
            <a:endParaRPr lang="en-US" altLang="zh-C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572237E-4540-6123-43B2-407BDBB5BA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0413" y="294969"/>
            <a:ext cx="9592187" cy="626694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12DC120-496E-CD91-5AFE-B550CEB456E0}"/>
              </a:ext>
            </a:extLst>
          </p:cNvPr>
          <p:cNvSpPr txBox="1"/>
          <p:nvPr/>
        </p:nvSpPr>
        <p:spPr>
          <a:xfrm>
            <a:off x="78658" y="2838841"/>
            <a:ext cx="2241755" cy="120032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400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CUSTOMER USE CASE DIAGRAM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6BAA672-83AA-9E09-863E-8CCE580A4A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6609" y="6588958"/>
            <a:ext cx="1337912" cy="286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4153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2B6B68-3B7D-70D4-8E9A-56B5B1EB4C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940" y="445802"/>
            <a:ext cx="5257793" cy="2057441"/>
          </a:xfrm>
        </p:spPr>
        <p:txBody>
          <a:bodyPr/>
          <a:lstStyle/>
          <a:p>
            <a:r>
              <a:rPr lang="en-US" dirty="0"/>
              <a:t>Website Demonstration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7F8284-C7AC-A544-E825-63F471CA1DC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694359" y="3594470"/>
            <a:ext cx="3956953" cy="760288"/>
          </a:xfrm>
        </p:spPr>
        <p:txBody>
          <a:bodyPr/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2400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Customer Interface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2400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Trader Interface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2400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Admin Interface</a:t>
            </a:r>
          </a:p>
          <a:p>
            <a:endParaRPr lang="en-US" sz="2400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95D0A8DE-6F10-E6A0-1E31-BE61B921F6B9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/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BCE45E-786D-A7C1-E579-B7F556DEDE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3006" y="6511534"/>
            <a:ext cx="1337912" cy="286313"/>
          </a:xfrm>
          <a:prstGeom prst="rect">
            <a:avLst/>
          </a:prstGeom>
        </p:spPr>
      </p:pic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6E2D92D-85EF-CF86-467F-541B8FF3E3F9}"/>
              </a:ext>
            </a:extLst>
          </p:cNvPr>
          <p:cNvSpPr txBox="1">
            <a:spLocks/>
          </p:cNvSpPr>
          <p:nvPr/>
        </p:nvSpPr>
        <p:spPr>
          <a:xfrm>
            <a:off x="11702266" y="6511534"/>
            <a:ext cx="777411" cy="866277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FEACEE-25B4-4A2D-B147-27296E36371D}" type="slidenum">
              <a:rPr lang="en-US" altLang="zh-CN" smtClean="0"/>
              <a:pPr/>
              <a:t>28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78728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8FDBF-EE28-8EF9-A317-24BC5C1C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6528" y="-164387"/>
            <a:ext cx="5117162" cy="1325563"/>
          </a:xfrm>
        </p:spPr>
        <p:txBody>
          <a:bodyPr/>
          <a:lstStyle/>
          <a:p>
            <a:r>
              <a:rPr lang="en-US" sz="3200" dirty="0"/>
              <a:t>LOGIN PAGE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1E1309-8090-11AE-9519-A21791C068D6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>
          <a:xfrm>
            <a:off x="11733408" y="6511534"/>
            <a:ext cx="458592" cy="365125"/>
          </a:xfrm>
        </p:spPr>
        <p:txBody>
          <a:bodyPr/>
          <a:lstStyle/>
          <a:p>
            <a:fld id="{47FEACEE-25B4-4A2D-B147-27296E36371D}" type="slidenum">
              <a:rPr lang="en-US" altLang="zh-CN" smtClean="0"/>
              <a:pPr/>
              <a:t>29</a:t>
            </a:fld>
            <a:endParaRPr lang="en-US" altLang="zh-C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12A3A2-BD89-D2E2-85FC-0586675AAD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3006" y="6511534"/>
            <a:ext cx="1337912" cy="2863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B684ABD-7C70-518D-703D-93CE87709D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74" y="919538"/>
            <a:ext cx="12179926" cy="5512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4971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74C1A8C-557D-BB05-10C5-CB1291C1EF1F}"/>
              </a:ext>
            </a:extLst>
          </p:cNvPr>
          <p:cNvSpPr txBox="1"/>
          <p:nvPr/>
        </p:nvSpPr>
        <p:spPr>
          <a:xfrm>
            <a:off x="359857" y="399426"/>
            <a:ext cx="6366554" cy="76944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4400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TABLE OF CONTENT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2E078D-F80D-FC14-CE52-3DF00FD45C68}"/>
              </a:ext>
            </a:extLst>
          </p:cNvPr>
          <p:cNvSpPr txBox="1"/>
          <p:nvPr/>
        </p:nvSpPr>
        <p:spPr>
          <a:xfrm>
            <a:off x="7333707" y="3647500"/>
            <a:ext cx="4427364" cy="14157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3200" b="1" i="0" u="none" strike="noStrike" dirty="0">
                <a:effectLst/>
              </a:rPr>
              <a:t>Execution Phase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effectLst/>
              </a:rPr>
              <a:t>     Database Design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effectLst/>
              </a:rPr>
              <a:t>     Use Case Diagram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800" b="0" i="0" u="none" strike="noStrike" dirty="0">
              <a:solidFill>
                <a:srgbClr val="4A5A2B"/>
              </a:solidFill>
              <a:effectLst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FB00BFF-22C0-4B10-F53B-DD45B31A8F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613" y="1547810"/>
            <a:ext cx="6804394" cy="419938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7886B07-9BDA-5119-AEF4-8383BB5ED3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2631" y="6530784"/>
            <a:ext cx="1337912" cy="286313"/>
          </a:xfrm>
          <a:prstGeom prst="rect">
            <a:avLst/>
          </a:prstGeom>
        </p:spPr>
      </p:pic>
      <p:sp>
        <p:nvSpPr>
          <p:cNvPr id="15" name="Slide Number Placeholder 6">
            <a:extLst>
              <a:ext uri="{FF2B5EF4-FFF2-40B4-BE49-F238E27FC236}">
                <a16:creationId xmlns:a16="http://schemas.microsoft.com/office/drawing/2014/main" id="{473F7B43-23C2-3C9A-F3A6-67F44E137E92}"/>
              </a:ext>
            </a:extLst>
          </p:cNvPr>
          <p:cNvSpPr txBox="1">
            <a:spLocks/>
          </p:cNvSpPr>
          <p:nvPr/>
        </p:nvSpPr>
        <p:spPr>
          <a:xfrm>
            <a:off x="11856698" y="6530784"/>
            <a:ext cx="458592" cy="365125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FEACEE-25B4-4A2D-B147-27296E36371D}" type="slidenum">
              <a:rPr lang="en-US" altLang="zh-CN" sz="1200" smtClean="0"/>
              <a:pPr/>
              <a:t>3</a:t>
            </a:fld>
            <a:endParaRPr lang="en-US" altLang="zh-CN" sz="1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C91A4B-3288-A0BB-ED4C-6B1B0ABFE1E6}"/>
              </a:ext>
            </a:extLst>
          </p:cNvPr>
          <p:cNvSpPr txBox="1"/>
          <p:nvPr/>
        </p:nvSpPr>
        <p:spPr>
          <a:xfrm>
            <a:off x="7333707" y="4809633"/>
            <a:ext cx="4371857" cy="14157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en-US" sz="3200" b="1" i="0" u="none" strike="noStrike" dirty="0">
                <a:effectLst/>
              </a:rPr>
              <a:t>Website Demonstration</a:t>
            </a:r>
          </a:p>
          <a:p>
            <a:pPr marL="457200" indent="-4572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i="0" u="none" strike="noStrike" dirty="0">
                <a:effectLst/>
              </a:rPr>
              <a:t>Customer Interface</a:t>
            </a:r>
          </a:p>
          <a:p>
            <a:pPr marL="457200" indent="-4572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Trader Interface</a:t>
            </a:r>
          </a:p>
          <a:p>
            <a:pPr marL="457200" indent="-4572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i="0" u="none" strike="noStrike" dirty="0">
                <a:effectLst/>
              </a:rPr>
              <a:t>Admin Interface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872A117-D3EA-1924-18BA-4BBBE6090FF4}"/>
              </a:ext>
            </a:extLst>
          </p:cNvPr>
          <p:cNvSpPr txBox="1"/>
          <p:nvPr/>
        </p:nvSpPr>
        <p:spPr>
          <a:xfrm>
            <a:off x="7305374" y="1914803"/>
            <a:ext cx="4428522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3200" b="1" i="0" u="none" strike="noStrike" dirty="0">
                <a:effectLst/>
              </a:rPr>
              <a:t>Planning Phase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    Belbin Analysis</a:t>
            </a:r>
            <a:endParaRPr lang="en-US" sz="1800" b="0" i="0" u="none" strike="noStrike" dirty="0">
              <a:effectLst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effectLst/>
              </a:rPr>
              <a:t>    Skill Audit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effectLst/>
              </a:rPr>
              <a:t>    MS Project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effectLst/>
              </a:rPr>
              <a:t>    Communication Tools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800" b="0" i="0" u="none" strike="noStrike" dirty="0">
              <a:solidFill>
                <a:srgbClr val="4A5A2B"/>
              </a:solidFill>
              <a:effectLst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6BA991-685C-C50A-A76D-04076394F941}"/>
              </a:ext>
            </a:extLst>
          </p:cNvPr>
          <p:cNvSpPr txBox="1"/>
          <p:nvPr/>
        </p:nvSpPr>
        <p:spPr>
          <a:xfrm>
            <a:off x="7333707" y="839924"/>
            <a:ext cx="4039037" cy="14157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3200" b="1" i="0" u="none" strike="noStrike" dirty="0">
                <a:effectLst/>
              </a:rPr>
              <a:t>Initiation Phase</a:t>
            </a:r>
            <a:endParaRPr lang="en-US" sz="1800" b="0" i="0" u="none" strike="noStrike" dirty="0">
              <a:effectLst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effectLst/>
              </a:rPr>
              <a:t>    Team Contract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    Project Charter</a:t>
            </a:r>
            <a:endParaRPr lang="en-US" sz="1800" b="0" i="0" u="none" strike="noStrike" dirty="0">
              <a:effectLst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800" b="0" i="0" u="none" strike="noStrike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8821626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8FDBF-EE28-8EF9-A317-24BC5C1C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5844" y="-215758"/>
            <a:ext cx="5117162" cy="1325563"/>
          </a:xfrm>
        </p:spPr>
        <p:txBody>
          <a:bodyPr/>
          <a:lstStyle/>
          <a:p>
            <a:r>
              <a:rPr lang="en-US" sz="3200" dirty="0"/>
              <a:t>SIGN UP PAGE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1E1309-8090-11AE-9519-A21791C068D6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>
          <a:xfrm>
            <a:off x="11733408" y="6511534"/>
            <a:ext cx="458592" cy="365125"/>
          </a:xfrm>
        </p:spPr>
        <p:txBody>
          <a:bodyPr/>
          <a:lstStyle/>
          <a:p>
            <a:fld id="{47FEACEE-25B4-4A2D-B147-27296E36371D}" type="slidenum">
              <a:rPr lang="en-US" altLang="zh-CN" smtClean="0"/>
              <a:pPr/>
              <a:t>30</a:t>
            </a:fld>
            <a:endParaRPr lang="en-US" altLang="zh-C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A8F8C9-0B20-93C9-F734-5979404D0E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3006" y="6511534"/>
            <a:ext cx="1337912" cy="2863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0DFAB3E-A5D7-3BFC-6FFA-2B723C1689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74" y="832208"/>
            <a:ext cx="12179926" cy="5464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5884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8FDBF-EE28-8EF9-A317-24BC5C1C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6610" y="0"/>
            <a:ext cx="5117162" cy="1325563"/>
          </a:xfrm>
        </p:spPr>
        <p:txBody>
          <a:bodyPr/>
          <a:lstStyle/>
          <a:p>
            <a:r>
              <a:rPr lang="en-US" sz="3200" dirty="0"/>
              <a:t>Customer Interface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1E1309-8090-11AE-9519-A21791C068D6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>
          <a:xfrm>
            <a:off x="11733408" y="6511534"/>
            <a:ext cx="458592" cy="365125"/>
          </a:xfrm>
        </p:spPr>
        <p:txBody>
          <a:bodyPr/>
          <a:lstStyle/>
          <a:p>
            <a:fld id="{47FEACEE-25B4-4A2D-B147-27296E36371D}" type="slidenum">
              <a:rPr lang="en-US" altLang="zh-CN" smtClean="0"/>
              <a:pPr/>
              <a:t>31</a:t>
            </a:fld>
            <a:endParaRPr lang="en-US" altLang="zh-C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A8F8C9-0B20-93C9-F734-5979404D0E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3006" y="6511534"/>
            <a:ext cx="1337912" cy="286313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346C4370-9C70-44C3-BB13-CF3FD7F6F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735" y="955496"/>
            <a:ext cx="4862905" cy="5214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3BF4FD11-9A87-885E-4988-35A5B1F468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955496"/>
            <a:ext cx="5331018" cy="2605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0208437-4618-7F4B-8D3A-46DE8C7542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3560976"/>
            <a:ext cx="5331018" cy="2608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6084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8FDBF-EE28-8EF9-A317-24BC5C1C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6610" y="0"/>
            <a:ext cx="5117162" cy="1325563"/>
          </a:xfrm>
        </p:spPr>
        <p:txBody>
          <a:bodyPr/>
          <a:lstStyle/>
          <a:p>
            <a:r>
              <a:rPr lang="en-US" sz="3200" dirty="0"/>
              <a:t>Trader Interface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1E1309-8090-11AE-9519-A21791C068D6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>
          <a:xfrm>
            <a:off x="11733408" y="6511534"/>
            <a:ext cx="458592" cy="365125"/>
          </a:xfrm>
        </p:spPr>
        <p:txBody>
          <a:bodyPr/>
          <a:lstStyle/>
          <a:p>
            <a:fld id="{47FEACEE-25B4-4A2D-B147-27296E36371D}" type="slidenum">
              <a:rPr lang="en-US" altLang="zh-CN" smtClean="0"/>
              <a:pPr/>
              <a:t>32</a:t>
            </a:fld>
            <a:endParaRPr lang="en-US" altLang="zh-C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A8F8C9-0B20-93C9-F734-5979404D0E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3006" y="6511534"/>
            <a:ext cx="1337912" cy="286313"/>
          </a:xfrm>
          <a:prstGeom prst="rect">
            <a:avLst/>
          </a:prstGeom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2326194B-2441-778E-4E7C-1F8A0CF5E8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469" y="960634"/>
            <a:ext cx="5295430" cy="2779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12748D62-95B3-FED0-780E-2CBA3A14FA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960634"/>
            <a:ext cx="5770652" cy="2863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571B87C4-38F4-0006-5790-2EE461746A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7312" y="3824482"/>
            <a:ext cx="6397376" cy="2666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29017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8FDBF-EE28-8EF9-A317-24BC5C1C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6610" y="0"/>
            <a:ext cx="5117162" cy="1325563"/>
          </a:xfrm>
        </p:spPr>
        <p:txBody>
          <a:bodyPr/>
          <a:lstStyle/>
          <a:p>
            <a:r>
              <a:rPr lang="en-US" sz="3200" dirty="0"/>
              <a:t>Admin Interface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1E1309-8090-11AE-9519-A21791C068D6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>
          <a:xfrm>
            <a:off x="11733408" y="6511534"/>
            <a:ext cx="458592" cy="365125"/>
          </a:xfrm>
        </p:spPr>
        <p:txBody>
          <a:bodyPr/>
          <a:lstStyle/>
          <a:p>
            <a:fld id="{47FEACEE-25B4-4A2D-B147-27296E36371D}" type="slidenum">
              <a:rPr lang="en-US" altLang="zh-CN" smtClean="0"/>
              <a:pPr/>
              <a:t>33</a:t>
            </a:fld>
            <a:endParaRPr lang="en-US" altLang="zh-C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A8F8C9-0B20-93C9-F734-5979404D0E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3006" y="6511534"/>
            <a:ext cx="1337912" cy="286313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680A2D8-D7DC-6740-3572-26DF354F26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749" y="1002910"/>
            <a:ext cx="5262901" cy="2838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CDCB38-3769-78C0-A8BD-7020496398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1234" y="1002910"/>
            <a:ext cx="5582174" cy="28384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7F4779B-0C87-8302-63FB-B31679327A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199" y="3985186"/>
            <a:ext cx="5943600" cy="27089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147412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8FDBF-EE28-8EF9-A317-24BC5C1C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2655" y="-113016"/>
            <a:ext cx="5117162" cy="1325563"/>
          </a:xfrm>
        </p:spPr>
        <p:txBody>
          <a:bodyPr/>
          <a:lstStyle/>
          <a:p>
            <a:r>
              <a:rPr lang="en-US" sz="3200" dirty="0"/>
              <a:t>Trader Apex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1E1309-8090-11AE-9519-A21791C068D6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>
          <a:xfrm>
            <a:off x="11733408" y="6511534"/>
            <a:ext cx="458592" cy="365125"/>
          </a:xfrm>
        </p:spPr>
        <p:txBody>
          <a:bodyPr/>
          <a:lstStyle/>
          <a:p>
            <a:fld id="{47FEACEE-25B4-4A2D-B147-27296E36371D}" type="slidenum">
              <a:rPr lang="en-US" altLang="zh-CN" smtClean="0"/>
              <a:pPr/>
              <a:t>34</a:t>
            </a:fld>
            <a:endParaRPr lang="en-US" altLang="zh-C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A8F8C9-0B20-93C9-F734-5979404D0E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3006" y="6511534"/>
            <a:ext cx="1337912" cy="286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1756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8FDBF-EE28-8EF9-A317-24BC5C1C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8172" y="0"/>
            <a:ext cx="5117162" cy="1325563"/>
          </a:xfrm>
        </p:spPr>
        <p:txBody>
          <a:bodyPr/>
          <a:lstStyle/>
          <a:p>
            <a:r>
              <a:rPr lang="en-US" sz="3200" dirty="0"/>
              <a:t>Admin Apex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1E1309-8090-11AE-9519-A21791C068D6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>
          <a:xfrm>
            <a:off x="11733408" y="6511534"/>
            <a:ext cx="458592" cy="365125"/>
          </a:xfrm>
        </p:spPr>
        <p:txBody>
          <a:bodyPr/>
          <a:lstStyle/>
          <a:p>
            <a:fld id="{47FEACEE-25B4-4A2D-B147-27296E36371D}" type="slidenum">
              <a:rPr lang="en-US" altLang="zh-CN" smtClean="0"/>
              <a:pPr/>
              <a:t>35</a:t>
            </a:fld>
            <a:endParaRPr lang="en-US" altLang="zh-C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0241DB-C4D1-28F7-A5FD-03737BF290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3006" y="6511534"/>
            <a:ext cx="1337912" cy="286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37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>
            <a:extLst>
              <a:ext uri="{FF2B5EF4-FFF2-40B4-BE49-F238E27FC236}">
                <a16:creationId xmlns:a16="http://schemas.microsoft.com/office/drawing/2014/main" id="{AD2C8D04-263D-9589-1CFF-A5968D7C33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7563" y="2457216"/>
            <a:ext cx="5055698" cy="1325563"/>
          </a:xfrm>
        </p:spPr>
        <p:txBody>
          <a:bodyPr/>
          <a:lstStyle/>
          <a:p>
            <a:r>
              <a:rPr lang="en-US" sz="6000" dirty="0"/>
              <a:t>Thank you !</a:t>
            </a:r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6E44B363-813C-7133-7B06-260168509E5F}"/>
              </a:ext>
            </a:extLst>
          </p:cNvPr>
          <p:cNvPicPr>
            <a:picLocks noGrp="1" noChangeAspect="1"/>
          </p:cNvPicPr>
          <p:nvPr>
            <p:ph type="pic" sz="quarter" idx="48"/>
          </p:nvPr>
        </p:nvPicPr>
        <p:blipFill>
          <a:blip r:embed="rId3"/>
          <a:srcRect t="6061" b="6061"/>
          <a:stretch>
            <a:fillRect/>
          </a:stretch>
        </p:blipFill>
        <p:spPr/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FFA5AC7-6660-E041-FA16-BADB8D1604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83006" y="6511534"/>
            <a:ext cx="1337912" cy="286313"/>
          </a:xfrm>
          <a:prstGeom prst="rect">
            <a:avLst/>
          </a:prstGeom>
        </p:spPr>
      </p:pic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42E9F2B8-473F-DCB1-8AFA-D2EADB0B3180}"/>
              </a:ext>
            </a:extLst>
          </p:cNvPr>
          <p:cNvPicPr>
            <a:picLocks noGrp="1" noChangeAspect="1"/>
          </p:cNvPicPr>
          <p:nvPr>
            <p:ph type="pic" sz="quarter" idx="50"/>
          </p:nvPr>
        </p:nvPicPr>
        <p:blipFill>
          <a:blip r:embed="rId5"/>
          <a:srcRect l="5800" r="5800"/>
          <a:stretch>
            <a:fillRect/>
          </a:stretch>
        </p:blipFill>
        <p:spPr/>
      </p:pic>
      <p:pic>
        <p:nvPicPr>
          <p:cNvPr id="17" name="Picture Placeholder 16">
            <a:extLst>
              <a:ext uri="{FF2B5EF4-FFF2-40B4-BE49-F238E27FC236}">
                <a16:creationId xmlns:a16="http://schemas.microsoft.com/office/drawing/2014/main" id="{F2679AE4-5CFB-C70E-F218-A95E62830A17}"/>
              </a:ext>
            </a:extLst>
          </p:cNvPr>
          <p:cNvPicPr>
            <a:picLocks noGrp="1" noChangeAspect="1"/>
          </p:cNvPicPr>
          <p:nvPr>
            <p:ph type="pic" sz="quarter" idx="49"/>
          </p:nvPr>
        </p:nvPicPr>
        <p:blipFill rotWithShape="1">
          <a:blip r:embed="rId6"/>
          <a:srcRect l="-4083" t="-1147" r="-2891" b="7142"/>
          <a:stretch/>
        </p:blipFill>
        <p:spPr>
          <a:xfrm>
            <a:off x="391110" y="2493385"/>
            <a:ext cx="1465840" cy="1289394"/>
          </a:xfrm>
        </p:spPr>
      </p:pic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E169224A-3C88-B6CC-AAE4-DFB470E712B6}"/>
              </a:ext>
            </a:extLst>
          </p:cNvPr>
          <p:cNvPicPr>
            <a:picLocks noGrp="1" noChangeAspect="1"/>
          </p:cNvPicPr>
          <p:nvPr>
            <p:ph type="pic" sz="quarter" idx="51"/>
          </p:nvPr>
        </p:nvPicPr>
        <p:blipFill rotWithShape="1">
          <a:blip r:embed="rId7"/>
          <a:srcRect l="4623" t="832" r="38535" b="-832"/>
          <a:stretch/>
        </p:blipFill>
        <p:spPr>
          <a:xfrm>
            <a:off x="3948599" y="3194928"/>
            <a:ext cx="1465840" cy="1289394"/>
          </a:xfrm>
        </p:spPr>
      </p:pic>
    </p:spTree>
    <p:extLst>
      <p:ext uri="{BB962C8B-B14F-4D97-AF65-F5344CB8AC3E}">
        <p14:creationId xmlns:p14="http://schemas.microsoft.com/office/powerpoint/2010/main" val="5292794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FC101F03-8617-09D4-619B-F38E2F0A4F1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535793" y="2689540"/>
            <a:ext cx="3137495" cy="1070829"/>
          </a:xfrm>
        </p:spPr>
        <p:txBody>
          <a:bodyPr/>
          <a:lstStyle/>
          <a:p>
            <a:r>
              <a:rPr lang="en-US" sz="4400" dirty="0"/>
              <a:t>INITIATION PHASE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CC4B9F2-993E-230B-42E5-A681029C065F}"/>
              </a:ext>
            </a:extLst>
          </p:cNvPr>
          <p:cNvSpPr txBox="1"/>
          <p:nvPr/>
        </p:nvSpPr>
        <p:spPr>
          <a:xfrm>
            <a:off x="6720318" y="2890391"/>
            <a:ext cx="4800600" cy="1077218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3200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Project Charter </a:t>
            </a:r>
          </a:p>
          <a:p>
            <a:pPr marL="285750" indent="-28575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3200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Team Contract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C79B56C-CC77-482F-C4D0-2AA9486E46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3006" y="6511534"/>
            <a:ext cx="1337912" cy="286313"/>
          </a:xfrm>
          <a:prstGeom prst="rect">
            <a:avLst/>
          </a:prstGeom>
        </p:spPr>
      </p:pic>
      <p:sp>
        <p:nvSpPr>
          <p:cNvPr id="18" name="Slide Number Placeholder 6">
            <a:extLst>
              <a:ext uri="{FF2B5EF4-FFF2-40B4-BE49-F238E27FC236}">
                <a16:creationId xmlns:a16="http://schemas.microsoft.com/office/drawing/2014/main" id="{A23A049F-0F77-6D65-58EE-A6B91E1BB730}"/>
              </a:ext>
            </a:extLst>
          </p:cNvPr>
          <p:cNvSpPr txBox="1">
            <a:spLocks/>
          </p:cNvSpPr>
          <p:nvPr/>
        </p:nvSpPr>
        <p:spPr>
          <a:xfrm>
            <a:off x="11733408" y="6511534"/>
            <a:ext cx="458592" cy="365125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FEACEE-25B4-4A2D-B147-27296E36371D}" type="slidenum">
              <a:rPr lang="en-US" altLang="zh-CN" sz="1200" smtClean="0"/>
              <a:pPr/>
              <a:t>4</a:t>
            </a:fld>
            <a:endParaRPr lang="en-US" altLang="zh-CN" sz="1200" dirty="0"/>
          </a:p>
        </p:txBody>
      </p:sp>
      <p:pic>
        <p:nvPicPr>
          <p:cNvPr id="27" name="Picture Placeholder 26">
            <a:extLst>
              <a:ext uri="{FF2B5EF4-FFF2-40B4-BE49-F238E27FC236}">
                <a16:creationId xmlns:a16="http://schemas.microsoft.com/office/drawing/2014/main" id="{3711ACCB-A752-3E1D-C1D2-7684BC998CEA}"/>
              </a:ext>
            </a:extLst>
          </p:cNvPr>
          <p:cNvPicPr>
            <a:picLocks noGrp="1" noChangeAspect="1"/>
          </p:cNvPicPr>
          <p:nvPr>
            <p:ph type="pic" sz="quarter" idx="47"/>
          </p:nvPr>
        </p:nvPicPr>
        <p:blipFill rotWithShape="1">
          <a:blip r:embed="rId4"/>
          <a:srcRect l="9480" t="-1731" r="44387" b="552"/>
          <a:stretch/>
        </p:blipFill>
        <p:spPr>
          <a:xfrm>
            <a:off x="581710" y="555648"/>
            <a:ext cx="5045662" cy="5783096"/>
          </a:xfrm>
        </p:spPr>
      </p:pic>
    </p:spTree>
    <p:extLst>
      <p:ext uri="{BB962C8B-B14F-4D97-AF65-F5344CB8AC3E}">
        <p14:creationId xmlns:p14="http://schemas.microsoft.com/office/powerpoint/2010/main" val="21082271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E558DD-3513-3AB7-7E46-E7BB148E3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19494" y="142860"/>
            <a:ext cx="6933310" cy="707212"/>
          </a:xfrm>
        </p:spPr>
        <p:txBody>
          <a:bodyPr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PROJECT CHARTER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C4CC3B-D0B3-CAB9-3D4D-1EF75C0121B8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>
          <a:xfrm>
            <a:off x="11733408" y="6492875"/>
            <a:ext cx="458592" cy="365125"/>
          </a:xfrm>
        </p:spPr>
        <p:txBody>
          <a:bodyPr/>
          <a:lstStyle/>
          <a:p>
            <a:fld id="{47FEACEE-25B4-4A2D-B147-27296E36371D}" type="slidenum">
              <a:rPr lang="en-US" altLang="zh-CN" smtClean="0">
                <a:solidFill>
                  <a:schemeClr val="tx1"/>
                </a:solidFill>
              </a:rPr>
              <a:pPr/>
              <a:t>5</a:t>
            </a:fld>
            <a:endParaRPr lang="en-US" altLang="zh-CN" dirty="0">
              <a:solidFill>
                <a:schemeClr val="tx1"/>
              </a:solidFill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E349895-F436-0347-3D03-B3172620D4D3}"/>
              </a:ext>
            </a:extLst>
          </p:cNvPr>
          <p:cNvGrpSpPr/>
          <p:nvPr/>
        </p:nvGrpSpPr>
        <p:grpSpPr>
          <a:xfrm>
            <a:off x="1388319" y="1008946"/>
            <a:ext cx="3507847" cy="4557483"/>
            <a:chOff x="2199179" y="1187972"/>
            <a:chExt cx="3507847" cy="455748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34CBD96-D54B-7BCA-F3A8-B859C941373B}"/>
                </a:ext>
              </a:extLst>
            </p:cNvPr>
            <p:cNvSpPr/>
            <p:nvPr/>
          </p:nvSpPr>
          <p:spPr>
            <a:xfrm>
              <a:off x="2199179" y="1187972"/>
              <a:ext cx="3474720" cy="596766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Version Control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D6F44F1-BB18-A76E-9D19-BEF0F4946980}"/>
                </a:ext>
              </a:extLst>
            </p:cNvPr>
            <p:cNvSpPr/>
            <p:nvPr/>
          </p:nvSpPr>
          <p:spPr>
            <a:xfrm>
              <a:off x="2232307" y="2177061"/>
              <a:ext cx="3408464" cy="596766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Project Justification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6EC3AFE-F894-1DBF-51F4-EF930BABC7C5}"/>
                </a:ext>
              </a:extLst>
            </p:cNvPr>
            <p:cNvSpPr/>
            <p:nvPr/>
          </p:nvSpPr>
          <p:spPr>
            <a:xfrm>
              <a:off x="2199179" y="3170511"/>
              <a:ext cx="3474720" cy="596766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Project Scope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A44F8D6-0482-909B-C3D1-5F5A67E17029}"/>
                </a:ext>
              </a:extLst>
            </p:cNvPr>
            <p:cNvSpPr/>
            <p:nvPr/>
          </p:nvSpPr>
          <p:spPr>
            <a:xfrm>
              <a:off x="2232306" y="4159600"/>
              <a:ext cx="3474720" cy="596766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Estimated Budget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B3B3985-E554-0821-E424-BE93380BAA2A}"/>
                </a:ext>
              </a:extLst>
            </p:cNvPr>
            <p:cNvSpPr/>
            <p:nvPr/>
          </p:nvSpPr>
          <p:spPr>
            <a:xfrm>
              <a:off x="2232307" y="5148689"/>
              <a:ext cx="3474719" cy="596766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Duration</a:t>
              </a:r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CECE1774-CB09-8248-CA4F-D1C96ABD16B4}"/>
              </a:ext>
            </a:extLst>
          </p:cNvPr>
          <p:cNvSpPr/>
          <p:nvPr/>
        </p:nvSpPr>
        <p:spPr>
          <a:xfrm>
            <a:off x="1461920" y="5958752"/>
            <a:ext cx="3474720" cy="596766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Roles and Responsibility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15408D3-8509-D279-8B72-E99A1F4FB9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424" y="3834738"/>
            <a:ext cx="698297" cy="69829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C8B0817-880B-DB24-BC47-AF9AECD860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277" y="4887575"/>
            <a:ext cx="698298" cy="69829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D832671-C7CB-55E7-5F0A-939AD1C632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424" y="1896504"/>
            <a:ext cx="698297" cy="69829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1F41C7B-94BC-3F77-CC85-AD7FDA9476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3231" y="943579"/>
            <a:ext cx="698297" cy="69829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7AA9578-9F81-E859-BE0F-BD22B94247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6866" y="5821928"/>
            <a:ext cx="698299" cy="69829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99AA97CA-5470-6A50-DD8F-9363631ECFE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9820" y="2833471"/>
            <a:ext cx="707213" cy="707213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3BD73664-FE90-661A-78EE-BF2E5A3E06B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83006" y="6511534"/>
            <a:ext cx="1337912" cy="286313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DC887283-7890-F3BA-70C2-224D24866FD5}"/>
              </a:ext>
            </a:extLst>
          </p:cNvPr>
          <p:cNvGrpSpPr/>
          <p:nvPr/>
        </p:nvGrpSpPr>
        <p:grpSpPr>
          <a:xfrm>
            <a:off x="7559192" y="1008946"/>
            <a:ext cx="3522982" cy="4444625"/>
            <a:chOff x="3330708" y="1086531"/>
            <a:chExt cx="3522982" cy="4444625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A273E1E6-0153-6C5B-10C4-9DF4DAF90882}"/>
                </a:ext>
              </a:extLst>
            </p:cNvPr>
            <p:cNvSpPr/>
            <p:nvPr/>
          </p:nvSpPr>
          <p:spPr>
            <a:xfrm>
              <a:off x="3330708" y="1086531"/>
              <a:ext cx="3474720" cy="596766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Team Structure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E046B65-1363-94D4-0A4D-2CD2CCE8E398}"/>
                </a:ext>
              </a:extLst>
            </p:cNvPr>
            <p:cNvSpPr/>
            <p:nvPr/>
          </p:nvSpPr>
          <p:spPr>
            <a:xfrm>
              <a:off x="3330708" y="2078449"/>
              <a:ext cx="3474720" cy="593938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Team Procedure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AB4333B-B121-96B0-502E-C6B44E566CE6}"/>
                </a:ext>
              </a:extLst>
            </p:cNvPr>
            <p:cNvSpPr/>
            <p:nvPr/>
          </p:nvSpPr>
          <p:spPr>
            <a:xfrm>
              <a:off x="3330708" y="3068170"/>
              <a:ext cx="3474720" cy="596766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Team Participation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E7632F8-1077-4161-B015-A1B491887E1E}"/>
                </a:ext>
              </a:extLst>
            </p:cNvPr>
            <p:cNvSpPr/>
            <p:nvPr/>
          </p:nvSpPr>
          <p:spPr>
            <a:xfrm>
              <a:off x="3330708" y="3963088"/>
              <a:ext cx="3474720" cy="596766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Personal Accountability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BCF5B52-B329-8047-2996-B01081FE5445}"/>
                </a:ext>
              </a:extLst>
            </p:cNvPr>
            <p:cNvSpPr/>
            <p:nvPr/>
          </p:nvSpPr>
          <p:spPr>
            <a:xfrm>
              <a:off x="3330708" y="4832858"/>
              <a:ext cx="3522982" cy="698298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Consequences of breach of contract</a:t>
              </a:r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69E710C1-6160-ED0E-B909-834AC9A40C2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86947" y="943579"/>
            <a:ext cx="698297" cy="698297"/>
          </a:xfrm>
          <a:prstGeom prst="rect">
            <a:avLst/>
          </a:prstGeom>
        </p:spPr>
      </p:pic>
      <p:sp>
        <p:nvSpPr>
          <p:cNvPr id="23" name="Title 1">
            <a:extLst>
              <a:ext uri="{FF2B5EF4-FFF2-40B4-BE49-F238E27FC236}">
                <a16:creationId xmlns:a16="http://schemas.microsoft.com/office/drawing/2014/main" id="{39FCA900-EB12-FAD7-FF96-07BE4130E1F6}"/>
              </a:ext>
            </a:extLst>
          </p:cNvPr>
          <p:cNvSpPr txBox="1">
            <a:spLocks/>
          </p:cNvSpPr>
          <p:nvPr/>
        </p:nvSpPr>
        <p:spPr>
          <a:xfrm>
            <a:off x="7266938" y="87291"/>
            <a:ext cx="4059228" cy="70721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tx1"/>
                </a:solidFill>
              </a:rPr>
              <a:t>TEAM CONTRACT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E722383-37DD-9AEF-A7FD-21F7380DDD78}"/>
              </a:ext>
            </a:extLst>
          </p:cNvPr>
          <p:cNvSpPr/>
          <p:nvPr/>
        </p:nvSpPr>
        <p:spPr>
          <a:xfrm>
            <a:off x="7583323" y="5729633"/>
            <a:ext cx="3474720" cy="596766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Certification by team members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D34648F8-C6D6-0C5A-A497-4874F0CFB8D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87826" y="2927226"/>
            <a:ext cx="708572" cy="70857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91D64CC9-61D8-01D5-E2A3-6515E5DB293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87826" y="3857590"/>
            <a:ext cx="692401" cy="692401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4929E181-D10F-6EDC-B8AB-E32EBD0408F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669690" y="4783493"/>
            <a:ext cx="692401" cy="692401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9753693D-B9B8-BBCB-086E-29047EE3B77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710102" y="5729633"/>
            <a:ext cx="651989" cy="651989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CED70794-26E2-0F51-B8A6-3218EB66079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654878" y="1930944"/>
            <a:ext cx="707213" cy="707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9283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1C7500-E032-DBB5-A780-8247E3B7367B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11733408" y="6472127"/>
            <a:ext cx="458592" cy="365125"/>
          </a:xfrm>
        </p:spPr>
        <p:txBody>
          <a:bodyPr/>
          <a:lstStyle/>
          <a:p>
            <a:fld id="{47FEACEE-25B4-4A2D-B147-27296E36371D}" type="slidenum">
              <a:rPr lang="en-US" altLang="zh-CN" noProof="0" smtClean="0"/>
              <a:pPr/>
              <a:t>6</a:t>
            </a:fld>
            <a:endParaRPr lang="en-US" altLang="zh-CN" noProof="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5B3EF2A-FBD9-6BD2-5E16-3DA61B8139A4}"/>
              </a:ext>
            </a:extLst>
          </p:cNvPr>
          <p:cNvSpPr txBox="1"/>
          <p:nvPr/>
        </p:nvSpPr>
        <p:spPr>
          <a:xfrm>
            <a:off x="1105613" y="2385375"/>
            <a:ext cx="3127339" cy="144655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4400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PLANNING PHASE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A23D076-4957-1BDC-45ED-884F305764E4}"/>
              </a:ext>
            </a:extLst>
          </p:cNvPr>
          <p:cNvSpPr txBox="1"/>
          <p:nvPr/>
        </p:nvSpPr>
        <p:spPr>
          <a:xfrm>
            <a:off x="7076379" y="2385375"/>
            <a:ext cx="4886325" cy="138499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50" indent="-28575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Belbin Analysis</a:t>
            </a:r>
          </a:p>
          <a:p>
            <a:pPr marL="285750" indent="-28575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MS Project</a:t>
            </a: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endParaRPr lang="en-US" sz="2800" dirty="0">
              <a:latin typeface="Posterama" panose="020B0504020200020000" pitchFamily="34" charset="0"/>
              <a:ea typeface="微软雅黑"/>
              <a:cs typeface="Posterama" panose="020B0504020200020000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3EB0922-2126-8E04-4F43-01E6DDD3D9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3006" y="6511534"/>
            <a:ext cx="1337912" cy="286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59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379BBF1-9BC2-6DCE-0154-8873469878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Belbin Analysis</a:t>
            </a:r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7E5E2BDF-8ED2-40CB-B07C-B015E1420EA8}"/>
              </a:ext>
            </a:extLst>
          </p:cNvPr>
          <p:cNvGraphicFramePr>
            <a:graphicFrameLocks noGrp="1"/>
          </p:cNvGraphicFramePr>
          <p:nvPr>
            <p:ph type="tbl" sz="quarter" idx="27"/>
            <p:extLst>
              <p:ext uri="{D42A27DB-BD31-4B8C-83A1-F6EECF244321}">
                <p14:modId xmlns:p14="http://schemas.microsoft.com/office/powerpoint/2010/main" val="215570543"/>
              </p:ext>
            </p:extLst>
          </p:nvPr>
        </p:nvGraphicFramePr>
        <p:xfrm>
          <a:off x="581024" y="1614488"/>
          <a:ext cx="11153776" cy="3801600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2788444">
                  <a:extLst>
                    <a:ext uri="{9D8B030D-6E8A-4147-A177-3AD203B41FA5}">
                      <a16:colId xmlns:a16="http://schemas.microsoft.com/office/drawing/2014/main" val="1457000769"/>
                    </a:ext>
                  </a:extLst>
                </a:gridCol>
                <a:gridCol w="2788444">
                  <a:extLst>
                    <a:ext uri="{9D8B030D-6E8A-4147-A177-3AD203B41FA5}">
                      <a16:colId xmlns:a16="http://schemas.microsoft.com/office/drawing/2014/main" val="1939741220"/>
                    </a:ext>
                  </a:extLst>
                </a:gridCol>
                <a:gridCol w="2788444">
                  <a:extLst>
                    <a:ext uri="{9D8B030D-6E8A-4147-A177-3AD203B41FA5}">
                      <a16:colId xmlns:a16="http://schemas.microsoft.com/office/drawing/2014/main" val="1728182267"/>
                    </a:ext>
                  </a:extLst>
                </a:gridCol>
                <a:gridCol w="2788444">
                  <a:extLst>
                    <a:ext uri="{9D8B030D-6E8A-4147-A177-3AD203B41FA5}">
                      <a16:colId xmlns:a16="http://schemas.microsoft.com/office/drawing/2014/main" val="3091143212"/>
                    </a:ext>
                  </a:extLst>
                </a:gridCol>
              </a:tblGrid>
              <a:tr h="475200">
                <a:tc>
                  <a:txBody>
                    <a:bodyPr/>
                    <a:lstStyle/>
                    <a:p>
                      <a:pPr algn="ctr"/>
                      <a:r>
                        <a:rPr lang="en-US" sz="1800" b="0" kern="1200" dirty="0">
                          <a:solidFill>
                            <a:schemeClr val="accent6"/>
                          </a:solidFill>
                        </a:rPr>
                        <a:t>Team Members</a:t>
                      </a:r>
                      <a:endParaRPr lang="en-US" sz="1800" b="0" kern="1200" dirty="0">
                        <a:solidFill>
                          <a:schemeClr val="accent6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AEC1D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accent6"/>
                          </a:solidFill>
                          <a:latin typeface="+mn-lt"/>
                          <a:cs typeface="Posterama" panose="020B0504020200020000" pitchFamily="34" charset="0"/>
                        </a:rPr>
                        <a:t>Primary Role</a:t>
                      </a:r>
                    </a:p>
                  </a:txBody>
                  <a:tcPr anchor="ctr">
                    <a:solidFill>
                      <a:srgbClr val="AEC1D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accent6"/>
                          </a:solidFill>
                          <a:latin typeface="+mn-lt"/>
                          <a:cs typeface="Posterama" panose="020B0504020200020000" pitchFamily="34" charset="0"/>
                        </a:rPr>
                        <a:t>Secondary Role</a:t>
                      </a:r>
                    </a:p>
                  </a:txBody>
                  <a:tcPr anchor="ctr">
                    <a:solidFill>
                      <a:srgbClr val="AEC1D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accent6"/>
                          </a:solidFill>
                          <a:latin typeface="+mn-lt"/>
                          <a:cs typeface="Posterama" panose="020B0504020200020000" pitchFamily="34" charset="0"/>
                        </a:rPr>
                        <a:t>Least likely Role</a:t>
                      </a:r>
                    </a:p>
                  </a:txBody>
                  <a:tcPr anchor="ctr">
                    <a:solidFill>
                      <a:srgbClr val="AEC1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4343578"/>
                  </a:ext>
                </a:extLst>
              </a:tr>
              <a:tr h="475200"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accent6"/>
                          </a:solidFill>
                          <a:latin typeface="+mn-lt"/>
                          <a:cs typeface="Posterama" panose="020B0504020200020000" pitchFamily="34" charset="0"/>
                        </a:rPr>
                        <a:t>Abhishek Poudel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accent6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Plant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i="0" dirty="0">
                          <a:solidFill>
                            <a:schemeClr val="accent6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Resource Investigator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accent6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Shaper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2234691"/>
                  </a:ext>
                </a:extLst>
              </a:tr>
              <a:tr h="475200"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accent6"/>
                          </a:solidFill>
                          <a:latin typeface="+mn-lt"/>
                          <a:cs typeface="Posterama" panose="020B0504020200020000" pitchFamily="34" charset="0"/>
                        </a:rPr>
                        <a:t>Amulya Shrestha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accent6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Resource Investigator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accent6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Plant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accent6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Shaper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15783827"/>
                  </a:ext>
                </a:extLst>
              </a:tr>
              <a:tr h="475200"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accent6"/>
                          </a:solidFill>
                          <a:latin typeface="+mn-lt"/>
                          <a:cs typeface="Posterama" panose="020B0504020200020000" pitchFamily="34" charset="0"/>
                        </a:rPr>
                        <a:t>Biliyas Maharjan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accent6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Team Worker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accent6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Implementer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accent6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Monitor Evaluator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7436735"/>
                  </a:ext>
                </a:extLst>
              </a:tr>
              <a:tr h="475200"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accent6"/>
                          </a:solidFill>
                          <a:latin typeface="+mn-lt"/>
                          <a:cs typeface="Posterama" panose="020B0504020200020000" pitchFamily="34" charset="0"/>
                        </a:rPr>
                        <a:t>Biraj Shrestha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accent6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Co-Ordinator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accent6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Complete Finisher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accent6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Plant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08827937"/>
                  </a:ext>
                </a:extLst>
              </a:tr>
              <a:tr h="475200"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 err="1">
                          <a:solidFill>
                            <a:schemeClr val="accent6"/>
                          </a:solidFill>
                          <a:latin typeface="+mn-lt"/>
                          <a:cs typeface="Posterama" panose="020B0504020200020000" pitchFamily="34" charset="0"/>
                        </a:rPr>
                        <a:t>Shasank</a:t>
                      </a:r>
                      <a:r>
                        <a:rPr lang="en-US" b="0" i="0" dirty="0">
                          <a:solidFill>
                            <a:schemeClr val="accent6"/>
                          </a:solidFill>
                          <a:latin typeface="+mn-lt"/>
                          <a:cs typeface="Posterama" panose="020B0504020200020000" pitchFamily="34" charset="0"/>
                        </a:rPr>
                        <a:t> Shrestha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i="0" dirty="0">
                          <a:solidFill>
                            <a:schemeClr val="accent6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Co-Ordinator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accent6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Specialist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accent6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Complete Finisher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30654368"/>
                  </a:ext>
                </a:extLst>
              </a:tr>
              <a:tr h="475200"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accent6"/>
                          </a:solidFill>
                          <a:latin typeface="+mn-lt"/>
                          <a:cs typeface="Posterama" panose="020B0504020200020000" pitchFamily="34" charset="0"/>
                        </a:rPr>
                        <a:t>Soya Shrestha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accent6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Team Worker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accent6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Monitor Evaluator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accent6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Shaper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77630072"/>
                  </a:ext>
                </a:extLst>
              </a:tr>
              <a:tr h="475200"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 err="1">
                          <a:solidFill>
                            <a:schemeClr val="accent6"/>
                          </a:solidFill>
                          <a:latin typeface="+mn-lt"/>
                          <a:cs typeface="Posterama" panose="020B0504020200020000" pitchFamily="34" charset="0"/>
                        </a:rPr>
                        <a:t>Sushan</a:t>
                      </a:r>
                      <a:r>
                        <a:rPr lang="en-US" b="0" i="0" dirty="0">
                          <a:solidFill>
                            <a:schemeClr val="accent6"/>
                          </a:solidFill>
                          <a:latin typeface="+mn-lt"/>
                          <a:cs typeface="Posterama" panose="020B0504020200020000" pitchFamily="34" charset="0"/>
                        </a:rPr>
                        <a:t> Bhandari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 err="1">
                          <a:solidFill>
                            <a:schemeClr val="accent6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Implemeter</a:t>
                      </a:r>
                      <a:endParaRPr lang="en-US" b="0" i="0" dirty="0">
                        <a:solidFill>
                          <a:schemeClr val="accent6"/>
                        </a:solidFill>
                        <a:latin typeface="Posterama" panose="020B0504020200020000" pitchFamily="34" charset="0"/>
                        <a:cs typeface="Posterama" panose="020B0504020200020000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accent6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Co-Ordinator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accent6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Specialist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71292276"/>
                  </a:ext>
                </a:extLst>
              </a:tr>
            </a:tbl>
          </a:graphicData>
        </a:graphic>
      </p:graphicFrame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A25C86-7BE3-4BC6-C0B8-7F7D7C3EC286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>
          <a:xfrm>
            <a:off x="11734800" y="6511534"/>
            <a:ext cx="458592" cy="365125"/>
          </a:xfrm>
        </p:spPr>
        <p:txBody>
          <a:bodyPr/>
          <a:lstStyle/>
          <a:p>
            <a:fld id="{47FEACEE-25B4-4A2D-B147-27296E36371D}" type="slidenum">
              <a:rPr lang="en-US" altLang="zh-CN" smtClean="0"/>
              <a:pPr/>
              <a:t>7</a:t>
            </a:fld>
            <a:endParaRPr lang="en-US" altLang="zh-CN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C914E06-2671-F885-38A2-F4DBCF0631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3006" y="6511534"/>
            <a:ext cx="1337912" cy="286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0212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9633F1-E9FC-280A-84DD-68BD2A339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MS PROJECT</a:t>
            </a:r>
          </a:p>
        </p:txBody>
      </p:sp>
      <p:pic>
        <p:nvPicPr>
          <p:cNvPr id="18" name="Picture Placeholder 17">
            <a:extLst>
              <a:ext uri="{FF2B5EF4-FFF2-40B4-BE49-F238E27FC236}">
                <a16:creationId xmlns:a16="http://schemas.microsoft.com/office/drawing/2014/main" id="{1E20070A-DCDE-63ED-CBA9-FCC0A17FCECE}"/>
              </a:ext>
            </a:extLst>
          </p:cNvPr>
          <p:cNvPicPr>
            <a:picLocks noGrp="1" noChangeAspect="1"/>
          </p:cNvPicPr>
          <p:nvPr>
            <p:ph type="pic" sz="quarter" idx="48"/>
          </p:nvPr>
        </p:nvPicPr>
        <p:blipFill>
          <a:blip r:embed="rId2"/>
          <a:srcRect t="5630" b="5630"/>
          <a:stretch>
            <a:fillRect/>
          </a:stretch>
        </p:blipFill>
        <p:spPr>
          <a:xfrm>
            <a:off x="147438" y="2054398"/>
            <a:ext cx="2368061" cy="2102177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EF5CF9-FAFC-E582-96B8-D8213413903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82448" y="4202691"/>
            <a:ext cx="2098039" cy="506399"/>
          </a:xfrm>
        </p:spPr>
        <p:txBody>
          <a:bodyPr/>
          <a:lstStyle/>
          <a:p>
            <a:r>
              <a:rPr lang="en-US" dirty="0"/>
              <a:t>TASK SHEET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10A9C48-346D-FEE1-F0F2-D33FC3B54F1A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2944239" y="5059493"/>
            <a:ext cx="2098039" cy="506399"/>
          </a:xfrm>
        </p:spPr>
        <p:txBody>
          <a:bodyPr/>
          <a:lstStyle/>
          <a:p>
            <a:r>
              <a:rPr lang="en-US" dirty="0"/>
              <a:t>GANTT CHART</a:t>
            </a:r>
          </a:p>
        </p:txBody>
      </p:sp>
      <p:pic>
        <p:nvPicPr>
          <p:cNvPr id="32" name="Picture Placeholder 31">
            <a:extLst>
              <a:ext uri="{FF2B5EF4-FFF2-40B4-BE49-F238E27FC236}">
                <a16:creationId xmlns:a16="http://schemas.microsoft.com/office/drawing/2014/main" id="{1B5CE953-23E3-12F9-5C9E-468D4260459E}"/>
              </a:ext>
            </a:extLst>
          </p:cNvPr>
          <p:cNvPicPr>
            <a:picLocks noGrp="1" noChangeAspect="1"/>
          </p:cNvPicPr>
          <p:nvPr>
            <p:ph type="pic" sz="quarter" idx="50"/>
          </p:nvPr>
        </p:nvPicPr>
        <p:blipFill>
          <a:blip r:embed="rId3"/>
          <a:srcRect t="5630" b="5630"/>
          <a:stretch>
            <a:fillRect/>
          </a:stretch>
        </p:blipFill>
        <p:spPr>
          <a:xfrm>
            <a:off x="5135723" y="1943771"/>
            <a:ext cx="2368061" cy="2102177"/>
          </a:xfr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3F311DC-6185-83F2-4E6E-670EEFFAB05F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5270733" y="4156575"/>
            <a:ext cx="2098039" cy="506399"/>
          </a:xfrm>
        </p:spPr>
        <p:txBody>
          <a:bodyPr/>
          <a:lstStyle/>
          <a:p>
            <a:r>
              <a:rPr lang="en-US" dirty="0"/>
              <a:t>TIMELINE</a:t>
            </a:r>
          </a:p>
        </p:txBody>
      </p:sp>
      <p:pic>
        <p:nvPicPr>
          <p:cNvPr id="34" name="Picture Placeholder 33">
            <a:extLst>
              <a:ext uri="{FF2B5EF4-FFF2-40B4-BE49-F238E27FC236}">
                <a16:creationId xmlns:a16="http://schemas.microsoft.com/office/drawing/2014/main" id="{484BD9C6-5E38-9F00-C67B-66A55836B55C}"/>
              </a:ext>
            </a:extLst>
          </p:cNvPr>
          <p:cNvPicPr>
            <a:picLocks noGrp="1" noChangeAspect="1"/>
          </p:cNvPicPr>
          <p:nvPr>
            <p:ph type="pic" sz="quarter" idx="51"/>
          </p:nvPr>
        </p:nvPicPr>
        <p:blipFill rotWithShape="1">
          <a:blip r:embed="rId4"/>
          <a:srcRect t="8840" b="8840"/>
          <a:stretch/>
        </p:blipFill>
        <p:spPr>
          <a:xfrm>
            <a:off x="7605120" y="3288363"/>
            <a:ext cx="2098038" cy="1862472"/>
          </a:xfrm>
        </p:spPr>
      </p:pic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E321F663-A82E-FEA3-743A-AFAE76063FCD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7605119" y="5017488"/>
            <a:ext cx="2098039" cy="506399"/>
          </a:xfrm>
        </p:spPr>
        <p:txBody>
          <a:bodyPr/>
          <a:lstStyle/>
          <a:p>
            <a:r>
              <a:rPr lang="en-US" dirty="0"/>
              <a:t>CALENDAR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9A1ED3EC-201E-A9A4-92A7-1584B75E368B}"/>
              </a:ext>
            </a:extLst>
          </p:cNvPr>
          <p:cNvSpPr>
            <a:spLocks noGrp="1"/>
          </p:cNvSpPr>
          <p:nvPr>
            <p:ph type="sldNum" sz="quarter" idx="59"/>
          </p:nvPr>
        </p:nvSpPr>
        <p:spPr>
          <a:xfrm>
            <a:off x="11733408" y="6511534"/>
            <a:ext cx="458592" cy="422877"/>
          </a:xfrm>
        </p:spPr>
        <p:txBody>
          <a:bodyPr/>
          <a:lstStyle/>
          <a:p>
            <a:fld id="{47FEACEE-25B4-4A2D-B147-27296E36371D}" type="slidenum">
              <a:rPr lang="en-US" altLang="zh-CN" smtClean="0"/>
              <a:pPr/>
              <a:t>8</a:t>
            </a:fld>
            <a:endParaRPr lang="en-US" altLang="zh-CN" dirty="0"/>
          </a:p>
        </p:txBody>
      </p:sp>
      <p:pic>
        <p:nvPicPr>
          <p:cNvPr id="39" name="Picture Placeholder 38">
            <a:extLst>
              <a:ext uri="{FF2B5EF4-FFF2-40B4-BE49-F238E27FC236}">
                <a16:creationId xmlns:a16="http://schemas.microsoft.com/office/drawing/2014/main" id="{411DF8D0-07F2-50AE-E039-397106E98160}"/>
              </a:ext>
            </a:extLst>
          </p:cNvPr>
          <p:cNvPicPr>
            <a:picLocks noGrp="1" noChangeAspect="1"/>
          </p:cNvPicPr>
          <p:nvPr>
            <p:ph type="pic" sz="quarter" idx="49"/>
          </p:nvPr>
        </p:nvPicPr>
        <p:blipFill rotWithShape="1">
          <a:blip r:embed="rId5"/>
          <a:srcRect l="-16548" t="-1578" r="-16537" b="-6260"/>
          <a:stretch/>
        </p:blipFill>
        <p:spPr>
          <a:xfrm>
            <a:off x="2695672" y="3168511"/>
            <a:ext cx="2595174" cy="2102177"/>
          </a:xfrm>
        </p:spPr>
      </p:pic>
      <p:pic>
        <p:nvPicPr>
          <p:cNvPr id="35" name="Picture Placeholder 18">
            <a:extLst>
              <a:ext uri="{FF2B5EF4-FFF2-40B4-BE49-F238E27FC236}">
                <a16:creationId xmlns:a16="http://schemas.microsoft.com/office/drawing/2014/main" id="{60DF977B-0B2C-B444-8337-836CCDF65E7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-5318" t="2397" r="-7576" b="-2654"/>
          <a:stretch/>
        </p:blipFill>
        <p:spPr>
          <a:xfrm>
            <a:off x="9891120" y="2182744"/>
            <a:ext cx="2098038" cy="1863204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7543DF50-249A-F448-5587-4BFFAEF382B8}"/>
              </a:ext>
            </a:extLst>
          </p:cNvPr>
          <p:cNvSpPr txBox="1"/>
          <p:nvPr/>
        </p:nvSpPr>
        <p:spPr>
          <a:xfrm>
            <a:off x="10090385" y="4045948"/>
            <a:ext cx="1699508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800" b="1" dirty="0">
                <a:ea typeface="微软雅黑"/>
                <a:cs typeface="Posterama" panose="020B0504020200020000" pitchFamily="34" charset="0"/>
              </a:rPr>
              <a:t>RESOURCE SHEET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EFC6D321-876F-51EF-EA53-468DEC5923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83006" y="6511534"/>
            <a:ext cx="1337912" cy="286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0396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14243B06-5300-2580-0D9A-7E372A2B6B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3006" y="6530784"/>
            <a:ext cx="1337912" cy="28631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0295667-E6BA-F344-E07E-CD94D12BBFD1}"/>
              </a:ext>
            </a:extLst>
          </p:cNvPr>
          <p:cNvSpPr txBox="1"/>
          <p:nvPr/>
        </p:nvSpPr>
        <p:spPr>
          <a:xfrm>
            <a:off x="2675823" y="173255"/>
            <a:ext cx="6708809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800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TASK SHEET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FF26D0E-9B28-A0ED-5FD7-8EBFCBFCF21C}"/>
              </a:ext>
            </a:extLst>
          </p:cNvPr>
          <p:cNvSpPr txBox="1"/>
          <p:nvPr/>
        </p:nvSpPr>
        <p:spPr>
          <a:xfrm>
            <a:off x="11836667" y="6581001"/>
            <a:ext cx="46441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fld id="{47FEACEE-25B4-4A2D-B147-27296E36371D}" type="slidenum">
              <a:rPr lang="en-US" altLang="zh-CN" sz="1200" smtClean="0"/>
              <a:pPr/>
              <a:t>9</a:t>
            </a:fld>
            <a:endParaRPr lang="en-US" sz="12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3A8EB56-881C-2FEE-BFF9-4F873BD045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" y="689666"/>
            <a:ext cx="11785600" cy="5809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0516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Custom​​">
  <a:themeElements>
    <a:clrScheme name="Custom 9">
      <a:dk1>
        <a:srgbClr val="000000"/>
      </a:dk1>
      <a:lt1>
        <a:srgbClr val="FFFFFF"/>
      </a:lt1>
      <a:dk2>
        <a:srgbClr val="0F253E"/>
      </a:dk2>
      <a:lt2>
        <a:srgbClr val="E7E6E6"/>
      </a:lt2>
      <a:accent1>
        <a:srgbClr val="4472C4"/>
      </a:accent1>
      <a:accent2>
        <a:srgbClr val="B83803"/>
      </a:accent2>
      <a:accent3>
        <a:srgbClr val="DCD3CC"/>
      </a:accent3>
      <a:accent4>
        <a:srgbClr val="F79320"/>
      </a:accent4>
      <a:accent5>
        <a:srgbClr val="44668D"/>
      </a:accent5>
      <a:accent6>
        <a:srgbClr val="0F253E"/>
      </a:accent6>
      <a:hlink>
        <a:srgbClr val="AEC0D9"/>
      </a:hlink>
      <a:folHlink>
        <a:srgbClr val="B83903"/>
      </a:folHlink>
    </a:clrScheme>
    <a:fontScheme name="Custom 10">
      <a:majorFont>
        <a:latin typeface="Posterama Text Black"/>
        <a:ea typeface=""/>
        <a:cs typeface=""/>
      </a:majorFont>
      <a:minorFont>
        <a:latin typeface="Abad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/>
      <a:lstStyle>
        <a:defPPr marL="0" indent="0" algn="ctr">
          <a:lnSpc>
            <a:spcPct val="100000"/>
          </a:lnSpc>
          <a:spcBef>
            <a:spcPts val="0"/>
          </a:spcBef>
          <a:buFontTx/>
          <a:buNone/>
          <a:defRPr sz="1800" smtClean="0">
            <a:solidFill>
              <a:prstClr val="white"/>
            </a:solidFill>
            <a:latin typeface="Posterama" panose="020B0504020200020000" pitchFamily="34" charset="0"/>
            <a:ea typeface="微软雅黑"/>
            <a:cs typeface="Posterama" panose="020B0504020200020000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Hexagon Light Presentation_win32_v5" id="{045A9B2F-7300-4673-816B-F1EB3C673B2C}" vid="{27F8BD87-6984-44CA-8D4F-354B20CB0C14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0AD9BE2-6B3D-4616-B044-300A8177DEA5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74CFA8B0-C7B8-4655-A378-2962C04794D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5515263-A3DE-4193-B6AA-5C449C94519F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Hexagon presentation light</Template>
  <TotalTime>3167</TotalTime>
  <Words>291</Words>
  <Application>Microsoft Office PowerPoint</Application>
  <PresentationFormat>Widescreen</PresentationFormat>
  <Paragraphs>165</Paragraphs>
  <Slides>36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5" baseType="lpstr">
      <vt:lpstr>等线</vt:lpstr>
      <vt:lpstr>微软雅黑</vt:lpstr>
      <vt:lpstr>Abadi</vt:lpstr>
      <vt:lpstr>Arial</vt:lpstr>
      <vt:lpstr>Calibri</vt:lpstr>
      <vt:lpstr>Posterama</vt:lpstr>
      <vt:lpstr>Posterama Text Black</vt:lpstr>
      <vt:lpstr>Posterama Text SemiBold</vt:lpstr>
      <vt:lpstr>Custom​​</vt:lpstr>
      <vt:lpstr>Final Presentation</vt:lpstr>
      <vt:lpstr>Meet our team </vt:lpstr>
      <vt:lpstr>PowerPoint Presentation</vt:lpstr>
      <vt:lpstr>PowerPoint Presentation</vt:lpstr>
      <vt:lpstr>PROJECT CHARTER</vt:lpstr>
      <vt:lpstr>PowerPoint Presentation</vt:lpstr>
      <vt:lpstr>Belbin Analysis</vt:lpstr>
      <vt:lpstr>MS PROJECT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EXECUTION PHASE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Website Demonstration</vt:lpstr>
      <vt:lpstr>LOGIN PAGE</vt:lpstr>
      <vt:lpstr>SIGN UP PAGE</vt:lpstr>
      <vt:lpstr>Customer Interface</vt:lpstr>
      <vt:lpstr>Trader Interface</vt:lpstr>
      <vt:lpstr>Admin Interface</vt:lpstr>
      <vt:lpstr>Trader Apex</vt:lpstr>
      <vt:lpstr>Admin Apex</vt:lpstr>
      <vt:lpstr>Thank you 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Work In Progress</dc:title>
  <dc:creator>soya Shrestha</dc:creator>
  <cp:lastModifiedBy>soya Shrestha</cp:lastModifiedBy>
  <cp:revision>237</cp:revision>
  <dcterms:created xsi:type="dcterms:W3CDTF">2024-04-09T15:50:44Z</dcterms:created>
  <dcterms:modified xsi:type="dcterms:W3CDTF">2024-05-25T10:19:14Z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